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62" r:id="rId4"/>
    <p:sldId id="264" r:id="rId5"/>
    <p:sldId id="265" r:id="rId6"/>
    <p:sldId id="267" r:id="rId7"/>
    <p:sldId id="260" r:id="rId8"/>
    <p:sldId id="257" r:id="rId9"/>
    <p:sldId id="258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6/13/20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38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4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1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0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6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4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2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3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3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6/13/20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6/13/20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01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9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C46A7-4FA6-4D31-AF0C-2B7B06EB5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-35254"/>
            <a:ext cx="12192000" cy="68579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677E5-DC6B-0443-9A51-4511A5BAC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441961"/>
            <a:ext cx="11439414" cy="133939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Rebuilding after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35AE1-9839-744D-9C7E-8E45E66A1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975" y="2258565"/>
            <a:ext cx="10656310" cy="131330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Gleanings from Nehemiah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Week 1 – Nehemiah 1-3</a:t>
            </a:r>
          </a:p>
        </p:txBody>
      </p:sp>
    </p:spTree>
    <p:extLst>
      <p:ext uri="{BB962C8B-B14F-4D97-AF65-F5344CB8AC3E}">
        <p14:creationId xmlns:p14="http://schemas.microsoft.com/office/powerpoint/2010/main" val="1411627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E4E7D-0FD3-9D41-A1D9-3961CD5D0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6457" r="170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E5C71-BC74-884F-829C-BF7D614A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/>
              <a:t>Nehemiah 1-3: 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7781B-893A-A844-BA4B-DC2993BC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If we want to see change, we need to be still, mourn, fast, and pray.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If we want to see change, we need to get up and do something, carefully figuring out what needs to be done, and bracing ourselves for the inevitable opposition that will arise.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If we want to see change, we need to all get stuck in and do out bit.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829942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EB2B6-6875-4DBF-8A95-C5F8C28A5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3010" b="27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33E475-6140-4D41-A8E8-3B3990A6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How has “Exile” change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D744C-33AE-3445-B132-87F2AB41D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TIME</a:t>
            </a:r>
          </a:p>
          <a:p>
            <a:pPr marL="0" indent="0">
              <a:buNone/>
            </a:pPr>
            <a:r>
              <a:rPr lang="en-US" sz="2000" b="1" dirty="0"/>
              <a:t>PERSPECTIVE</a:t>
            </a:r>
          </a:p>
          <a:p>
            <a:pPr marL="0" indent="0">
              <a:buNone/>
            </a:pPr>
            <a:r>
              <a:rPr lang="en-US" sz="2000" b="1" dirty="0"/>
              <a:t>BREATHING SPACE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51955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01C38F-B67D-FB41-9B0A-C8A4049C4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9333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038CC-8039-4C40-9408-7FF8E26B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Possible Different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60964-E4C9-144B-B4F9-A3B5BE279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“I really missed the gathering and I’m so ready to be back.”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”I did miss this, but I’m not ready to be back yet – I need more time, more space.”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“I did miss this, but I feel like God is calling me to something else, and I’m going to pursue that.”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“I didn’t miss this at all, in fact this is no longer for me, and I am not coming back.”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510671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464E3-F74D-0E47-A941-F43367262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FABD0-28B1-5148-9755-3759D427A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(Healthy) Deconstruction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2572-E9DD-3E4C-BC50-FAB5E0786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345181"/>
          </a:xfrm>
        </p:spPr>
        <p:txBody>
          <a:bodyPr>
            <a:noAutofit/>
          </a:bodyPr>
          <a:lstStyle/>
          <a:p>
            <a:r>
              <a:rPr lang="en-US" sz="2000" dirty="0"/>
              <a:t>Who am I?</a:t>
            </a:r>
          </a:p>
          <a:p>
            <a:r>
              <a:rPr lang="en-US" sz="2000" dirty="0"/>
              <a:t>What do I value?</a:t>
            </a:r>
          </a:p>
          <a:p>
            <a:r>
              <a:rPr lang="en-US" sz="2000" dirty="0"/>
              <a:t>What do I believe?</a:t>
            </a:r>
          </a:p>
          <a:p>
            <a:r>
              <a:rPr lang="en-US" sz="2000" dirty="0"/>
              <a:t>What should I value?</a:t>
            </a:r>
          </a:p>
          <a:p>
            <a:r>
              <a:rPr lang="en-US" sz="2000" dirty="0"/>
              <a:t>What should I believe?</a:t>
            </a:r>
          </a:p>
          <a:p>
            <a:r>
              <a:rPr lang="en-US" sz="2000" dirty="0"/>
              <a:t>Why?</a:t>
            </a:r>
          </a:p>
          <a:p>
            <a:r>
              <a:rPr lang="en-US" sz="2000" dirty="0"/>
              <a:t>Why am I here?</a:t>
            </a:r>
          </a:p>
          <a:p>
            <a:r>
              <a:rPr lang="en-US" sz="2000" dirty="0"/>
              <a:t>Why am I doing this?</a:t>
            </a:r>
          </a:p>
          <a:p>
            <a:r>
              <a:rPr lang="en-US" sz="2000" dirty="0"/>
              <a:t>Why? Why? Why?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1802035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5A9305C1-1B28-454E-BEC9-05E241574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28AE47-FD83-6F4E-93BC-947BA86F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Ecclesia Semper </a:t>
            </a:r>
            <a:r>
              <a:rPr lang="en-US" dirty="0" err="1"/>
              <a:t>Reformanda</a:t>
            </a:r>
            <a:r>
              <a:rPr lang="en-US" dirty="0"/>
              <a:t> 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C91FA-348B-0440-B9D5-D208DCD57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Church must always be reformed (changing)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46633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0C46A7-4FA6-4D31-AF0C-2B7B06EB5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-35254"/>
            <a:ext cx="12192000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677E5-DC6B-0443-9A51-4511A5BAC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441961"/>
            <a:ext cx="11439414" cy="133939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Rebuilding after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35AE1-9839-744D-9C7E-8E45E66A1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975" y="2258565"/>
            <a:ext cx="10656310" cy="131330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Gleanings from Nehemiah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Week 1 – Nehemiah 1-3</a:t>
            </a:r>
          </a:p>
        </p:txBody>
      </p:sp>
    </p:spTree>
    <p:extLst>
      <p:ext uri="{BB962C8B-B14F-4D97-AF65-F5344CB8AC3E}">
        <p14:creationId xmlns:p14="http://schemas.microsoft.com/office/powerpoint/2010/main" val="292034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4783FA5-C8D0-2A43-813A-AC1D4CC53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FA900-57F7-F848-A3E8-4133D288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Nehemiah Chapter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9F726-BFD6-1E46-A113-8E182465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STILLNESS</a:t>
            </a:r>
          </a:p>
          <a:p>
            <a:pPr marL="0" indent="0">
              <a:buNone/>
            </a:pPr>
            <a:r>
              <a:rPr lang="en-US" sz="2000" b="1" dirty="0"/>
              <a:t>MOURNING</a:t>
            </a:r>
          </a:p>
          <a:p>
            <a:pPr marL="0" indent="0">
              <a:buNone/>
            </a:pPr>
            <a:r>
              <a:rPr lang="en-US" sz="2000" b="1" dirty="0"/>
              <a:t>FASTING</a:t>
            </a:r>
          </a:p>
          <a:p>
            <a:pPr marL="0" indent="0">
              <a:buNone/>
            </a:pPr>
            <a:r>
              <a:rPr lang="en-US" sz="2000" b="1" dirty="0"/>
              <a:t>PRAYING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“When I hear these things, I sat down and wept. For some days I mourned and fasted and prayed before the God of heaven.” (v4)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579988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7D9433B0-B0EC-F444-AEAA-9191A5C25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E5C71-BC74-884F-829C-BF7D614A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Nehemiah 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7781B-893A-A844-BA4B-DC2993BC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321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ACTION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“If it pleases the king and if your servant has found </a:t>
            </a:r>
            <a:r>
              <a:rPr lang="en-US" sz="2000" dirty="0" err="1"/>
              <a:t>favour</a:t>
            </a:r>
            <a:r>
              <a:rPr lang="en-US" sz="2000" dirty="0"/>
              <a:t> in his sight, let him send me to the city in Judah where my ancestors are buried so that I can rebuild it.” (v5)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SURVEY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“I set out during the night with a few others.” (v12)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OPPOSITION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“But when Sanballat the </a:t>
            </a:r>
            <a:r>
              <a:rPr lang="en-US" sz="2000" dirty="0" err="1"/>
              <a:t>Horonite</a:t>
            </a:r>
            <a:r>
              <a:rPr lang="en-US" sz="2000" dirty="0"/>
              <a:t>, </a:t>
            </a:r>
            <a:r>
              <a:rPr lang="en-US" sz="2000" dirty="0" err="1"/>
              <a:t>Tobiah</a:t>
            </a:r>
            <a:r>
              <a:rPr lang="en-US" sz="2000" dirty="0"/>
              <a:t> the Ammonite official and Geshem the Arab heard about it, they mocked and ridiculed us.” (19)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237141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man, woman, cutting&#10;&#10;Description automatically generated">
            <a:extLst>
              <a:ext uri="{FF2B5EF4-FFF2-40B4-BE49-F238E27FC236}">
                <a16:creationId xmlns:a16="http://schemas.microsoft.com/office/drawing/2014/main" id="{E5B6F73F-FD12-D347-ADA1-BBA577098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29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E5C71-BC74-884F-829C-BF7D614A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Nehemiah Chapter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7781B-893A-A844-BA4B-DC2993BC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EVERYONE ‘DOES THEIR BIT’, ‘CHIPS IN’, ‘PULLS THEIR WEIGHT’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“Next to him, </a:t>
            </a:r>
            <a:r>
              <a:rPr lang="en-US" sz="2000" dirty="0" err="1"/>
              <a:t>Meremoth</a:t>
            </a:r>
            <a:r>
              <a:rPr lang="en-US" sz="2000" dirty="0"/>
              <a:t> son of Uriah, the son of </a:t>
            </a:r>
            <a:r>
              <a:rPr lang="en-US" sz="2000" dirty="0" err="1"/>
              <a:t>Hakkoz</a:t>
            </a:r>
            <a:r>
              <a:rPr lang="en-US" sz="2000" dirty="0"/>
              <a:t>, repaired another section, from the entrance of </a:t>
            </a:r>
            <a:r>
              <a:rPr lang="en-US" sz="2000" dirty="0" err="1"/>
              <a:t>Eliashib’s</a:t>
            </a:r>
            <a:r>
              <a:rPr lang="en-US" sz="2000" dirty="0"/>
              <a:t> house to the end of it.” (v21)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653867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2541"/>
      </a:dk2>
      <a:lt2>
        <a:srgbClr val="E2E3E8"/>
      </a:lt2>
      <a:accent1>
        <a:srgbClr val="B79E2C"/>
      </a:accent1>
      <a:accent2>
        <a:srgbClr val="C96623"/>
      </a:accent2>
      <a:accent3>
        <a:srgbClr val="DB3538"/>
      </a:accent3>
      <a:accent4>
        <a:srgbClr val="C9236B"/>
      </a:accent4>
      <a:accent5>
        <a:srgbClr val="DB35C2"/>
      </a:accent5>
      <a:accent6>
        <a:srgbClr val="9D23C9"/>
      </a:accent6>
      <a:hlink>
        <a:srgbClr val="BF3F96"/>
      </a:hlink>
      <a:folHlink>
        <a:srgbClr val="7F7F7F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448</Words>
  <Application>Microsoft Macintosh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Garamond</vt:lpstr>
      <vt:lpstr>Selawik Light</vt:lpstr>
      <vt:lpstr>Speak Pro</vt:lpstr>
      <vt:lpstr>SavonVTI</vt:lpstr>
      <vt:lpstr>Rebuilding after exile</vt:lpstr>
      <vt:lpstr>How has “Exile” change you?</vt:lpstr>
      <vt:lpstr>Possible Different Perspectives</vt:lpstr>
      <vt:lpstr>(Healthy) Deconstruction</vt:lpstr>
      <vt:lpstr>      Ecclesia Semper Reformanda Est</vt:lpstr>
      <vt:lpstr>Rebuilding after exile</vt:lpstr>
      <vt:lpstr>Nehemiah Chapter 1</vt:lpstr>
      <vt:lpstr>Nehemiah Chapter 2</vt:lpstr>
      <vt:lpstr>Nehemiah Chapter 3</vt:lpstr>
      <vt:lpstr>Nehemiah 1-3: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Rebuilding after exile</dc:title>
  <dc:creator>Craig Bosman</dc:creator>
  <cp:lastModifiedBy>Craig Bosman</cp:lastModifiedBy>
  <cp:revision>2</cp:revision>
  <dcterms:created xsi:type="dcterms:W3CDTF">2020-06-13T04:47:01Z</dcterms:created>
  <dcterms:modified xsi:type="dcterms:W3CDTF">2020-06-13T04:51:06Z</dcterms:modified>
</cp:coreProperties>
</file>