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9849DA-CE3E-4244-B613-1744885B443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ED60A26A-1688-4AB9-BD2F-D89A11803609}">
      <dgm:prSet phldrT="[Text]"/>
      <dgm:spPr/>
      <dgm:t>
        <a:bodyPr/>
        <a:lstStyle/>
        <a:p>
          <a:r>
            <a:rPr lang="en-US" dirty="0"/>
            <a:t>Divine Action</a:t>
          </a:r>
        </a:p>
        <a:p>
          <a:r>
            <a:rPr lang="en-AU" dirty="0"/>
            <a:t>v2-3</a:t>
          </a:r>
        </a:p>
      </dgm:t>
    </dgm:pt>
    <dgm:pt modelId="{F44CEF92-31B1-4311-8988-412B5D14C6AD}" type="parTrans" cxnId="{B7CB6DEA-17CB-45FD-91EF-42993C121EAF}">
      <dgm:prSet/>
      <dgm:spPr/>
      <dgm:t>
        <a:bodyPr/>
        <a:lstStyle/>
        <a:p>
          <a:endParaRPr lang="en-AU"/>
        </a:p>
      </dgm:t>
    </dgm:pt>
    <dgm:pt modelId="{1ECEA948-FFB6-4292-BB6B-7E02D62F2F5A}" type="sibTrans" cxnId="{B7CB6DEA-17CB-45FD-91EF-42993C121EAF}">
      <dgm:prSet/>
      <dgm:spPr/>
      <dgm:t>
        <a:bodyPr/>
        <a:lstStyle/>
        <a:p>
          <a:endParaRPr lang="en-AU"/>
        </a:p>
      </dgm:t>
    </dgm:pt>
    <dgm:pt modelId="{783E7828-F0F0-4890-B0B6-AF9497368D0B}">
      <dgm:prSet phldrT="[Text]"/>
      <dgm:spPr/>
      <dgm:t>
        <a:bodyPr/>
        <a:lstStyle/>
        <a:p>
          <a:r>
            <a:rPr lang="en-US" dirty="0"/>
            <a:t>Human Response</a:t>
          </a:r>
        </a:p>
        <a:p>
          <a:r>
            <a:rPr lang="en-US" dirty="0"/>
            <a:t>v5-9</a:t>
          </a:r>
          <a:endParaRPr lang="en-AU" dirty="0"/>
        </a:p>
      </dgm:t>
    </dgm:pt>
    <dgm:pt modelId="{F1271E49-E28E-40A2-B766-2EC5C8D389BA}" type="parTrans" cxnId="{6B8D303F-61B6-479F-AF5F-A13C7EACB81D}">
      <dgm:prSet/>
      <dgm:spPr/>
      <dgm:t>
        <a:bodyPr/>
        <a:lstStyle/>
        <a:p>
          <a:endParaRPr lang="en-AU"/>
        </a:p>
      </dgm:t>
    </dgm:pt>
    <dgm:pt modelId="{C22E94D3-3D24-4F48-A11A-9ED2B5BBAA8F}" type="sibTrans" cxnId="{6B8D303F-61B6-479F-AF5F-A13C7EACB81D}">
      <dgm:prSet/>
      <dgm:spPr/>
      <dgm:t>
        <a:bodyPr/>
        <a:lstStyle/>
        <a:p>
          <a:endParaRPr lang="en-AU"/>
        </a:p>
      </dgm:t>
    </dgm:pt>
    <dgm:pt modelId="{A8B7A4BA-2FE6-4FE0-A9BC-DB80D86110F3}">
      <dgm:prSet phldrT="[Text]"/>
      <dgm:spPr/>
      <dgm:t>
        <a:bodyPr/>
        <a:lstStyle/>
        <a:p>
          <a:r>
            <a:rPr lang="en-US" dirty="0"/>
            <a:t>Heavenly Result</a:t>
          </a:r>
        </a:p>
        <a:p>
          <a:r>
            <a:rPr lang="en-US" dirty="0"/>
            <a:t>v10-11</a:t>
          </a:r>
          <a:endParaRPr lang="en-AU" dirty="0"/>
        </a:p>
      </dgm:t>
    </dgm:pt>
    <dgm:pt modelId="{4198AD2D-340B-470F-80AD-6DE4C0F39DBB}" type="parTrans" cxnId="{B29D0D0D-B3A3-44E2-88D3-48A6DE822F5B}">
      <dgm:prSet/>
      <dgm:spPr/>
      <dgm:t>
        <a:bodyPr/>
        <a:lstStyle/>
        <a:p>
          <a:endParaRPr lang="en-AU"/>
        </a:p>
      </dgm:t>
    </dgm:pt>
    <dgm:pt modelId="{0047C523-972E-40B4-9CE3-962E674C6962}" type="sibTrans" cxnId="{B29D0D0D-B3A3-44E2-88D3-48A6DE822F5B}">
      <dgm:prSet/>
      <dgm:spPr/>
      <dgm:t>
        <a:bodyPr/>
        <a:lstStyle/>
        <a:p>
          <a:endParaRPr lang="en-AU"/>
        </a:p>
      </dgm:t>
    </dgm:pt>
    <dgm:pt modelId="{6F69AB04-6313-4252-8A86-77A4AD3A8428}" type="pres">
      <dgm:prSet presAssocID="{FA9849DA-CE3E-4244-B613-1744885B4433}" presName="linearFlow" presStyleCnt="0">
        <dgm:presLayoutVars>
          <dgm:dir/>
          <dgm:resizeHandles val="exact"/>
        </dgm:presLayoutVars>
      </dgm:prSet>
      <dgm:spPr/>
    </dgm:pt>
    <dgm:pt modelId="{A2B221F0-DBC2-4D37-BA2F-FE79C10F12FF}" type="pres">
      <dgm:prSet presAssocID="{ED60A26A-1688-4AB9-BD2F-D89A11803609}" presName="node" presStyleLbl="node1" presStyleIdx="0" presStyleCnt="3">
        <dgm:presLayoutVars>
          <dgm:bulletEnabled val="1"/>
        </dgm:presLayoutVars>
      </dgm:prSet>
      <dgm:spPr/>
    </dgm:pt>
    <dgm:pt modelId="{85454549-02A9-4CAF-A578-3C139C31687A}" type="pres">
      <dgm:prSet presAssocID="{1ECEA948-FFB6-4292-BB6B-7E02D62F2F5A}" presName="spacerL" presStyleCnt="0"/>
      <dgm:spPr/>
    </dgm:pt>
    <dgm:pt modelId="{5EC32563-726F-41C8-8A0B-CC192BEC2694}" type="pres">
      <dgm:prSet presAssocID="{1ECEA948-FFB6-4292-BB6B-7E02D62F2F5A}" presName="sibTrans" presStyleLbl="sibTrans2D1" presStyleIdx="0" presStyleCnt="2"/>
      <dgm:spPr/>
    </dgm:pt>
    <dgm:pt modelId="{A245324E-3875-4C0F-B2AA-6F209E0303AB}" type="pres">
      <dgm:prSet presAssocID="{1ECEA948-FFB6-4292-BB6B-7E02D62F2F5A}" presName="spacerR" presStyleCnt="0"/>
      <dgm:spPr/>
    </dgm:pt>
    <dgm:pt modelId="{D777A17C-4585-4262-819A-62CB760E872A}" type="pres">
      <dgm:prSet presAssocID="{783E7828-F0F0-4890-B0B6-AF9497368D0B}" presName="node" presStyleLbl="node1" presStyleIdx="1" presStyleCnt="3">
        <dgm:presLayoutVars>
          <dgm:bulletEnabled val="1"/>
        </dgm:presLayoutVars>
      </dgm:prSet>
      <dgm:spPr/>
    </dgm:pt>
    <dgm:pt modelId="{88C745FA-0FDA-474F-96C3-E2853830EF5F}" type="pres">
      <dgm:prSet presAssocID="{C22E94D3-3D24-4F48-A11A-9ED2B5BBAA8F}" presName="spacerL" presStyleCnt="0"/>
      <dgm:spPr/>
    </dgm:pt>
    <dgm:pt modelId="{6B9FDE57-D52B-492B-A0B2-8880487FBECE}" type="pres">
      <dgm:prSet presAssocID="{C22E94D3-3D24-4F48-A11A-9ED2B5BBAA8F}" presName="sibTrans" presStyleLbl="sibTrans2D1" presStyleIdx="1" presStyleCnt="2"/>
      <dgm:spPr/>
    </dgm:pt>
    <dgm:pt modelId="{55AD8707-CCBE-4EC9-9EAD-15B9F6028364}" type="pres">
      <dgm:prSet presAssocID="{C22E94D3-3D24-4F48-A11A-9ED2B5BBAA8F}" presName="spacerR" presStyleCnt="0"/>
      <dgm:spPr/>
    </dgm:pt>
    <dgm:pt modelId="{1D6A8CB7-229F-44E3-8500-A6325E22D541}" type="pres">
      <dgm:prSet presAssocID="{A8B7A4BA-2FE6-4FE0-A9BC-DB80D86110F3}" presName="node" presStyleLbl="node1" presStyleIdx="2" presStyleCnt="3">
        <dgm:presLayoutVars>
          <dgm:bulletEnabled val="1"/>
        </dgm:presLayoutVars>
      </dgm:prSet>
      <dgm:spPr/>
    </dgm:pt>
  </dgm:ptLst>
  <dgm:cxnLst>
    <dgm:cxn modelId="{B29D0D0D-B3A3-44E2-88D3-48A6DE822F5B}" srcId="{FA9849DA-CE3E-4244-B613-1744885B4433}" destId="{A8B7A4BA-2FE6-4FE0-A9BC-DB80D86110F3}" srcOrd="2" destOrd="0" parTransId="{4198AD2D-340B-470F-80AD-6DE4C0F39DBB}" sibTransId="{0047C523-972E-40B4-9CE3-962E674C6962}"/>
    <dgm:cxn modelId="{6B8D303F-61B6-479F-AF5F-A13C7EACB81D}" srcId="{FA9849DA-CE3E-4244-B613-1744885B4433}" destId="{783E7828-F0F0-4890-B0B6-AF9497368D0B}" srcOrd="1" destOrd="0" parTransId="{F1271E49-E28E-40A2-B766-2EC5C8D389BA}" sibTransId="{C22E94D3-3D24-4F48-A11A-9ED2B5BBAA8F}"/>
    <dgm:cxn modelId="{6EC1476B-3652-44AD-8EDB-4D92673DFB1F}" type="presOf" srcId="{783E7828-F0F0-4890-B0B6-AF9497368D0B}" destId="{D777A17C-4585-4262-819A-62CB760E872A}" srcOrd="0" destOrd="0" presId="urn:microsoft.com/office/officeart/2005/8/layout/equation1"/>
    <dgm:cxn modelId="{E3F3B48D-8DA9-49CC-93F6-714F2E167707}" type="presOf" srcId="{1ECEA948-FFB6-4292-BB6B-7E02D62F2F5A}" destId="{5EC32563-726F-41C8-8A0B-CC192BEC2694}" srcOrd="0" destOrd="0" presId="urn:microsoft.com/office/officeart/2005/8/layout/equation1"/>
    <dgm:cxn modelId="{F10093D1-9542-481E-813A-FF9693F39464}" type="presOf" srcId="{A8B7A4BA-2FE6-4FE0-A9BC-DB80D86110F3}" destId="{1D6A8CB7-229F-44E3-8500-A6325E22D541}" srcOrd="0" destOrd="0" presId="urn:microsoft.com/office/officeart/2005/8/layout/equation1"/>
    <dgm:cxn modelId="{1A8AF5D8-27DA-4C03-9C28-91E261CC7898}" type="presOf" srcId="{FA9849DA-CE3E-4244-B613-1744885B4433}" destId="{6F69AB04-6313-4252-8A86-77A4AD3A8428}" srcOrd="0" destOrd="0" presId="urn:microsoft.com/office/officeart/2005/8/layout/equation1"/>
    <dgm:cxn modelId="{B7CB6DEA-17CB-45FD-91EF-42993C121EAF}" srcId="{FA9849DA-CE3E-4244-B613-1744885B4433}" destId="{ED60A26A-1688-4AB9-BD2F-D89A11803609}" srcOrd="0" destOrd="0" parTransId="{F44CEF92-31B1-4311-8988-412B5D14C6AD}" sibTransId="{1ECEA948-FFB6-4292-BB6B-7E02D62F2F5A}"/>
    <dgm:cxn modelId="{A67C34ED-3365-488C-ABB5-BBCA0814A404}" type="presOf" srcId="{C22E94D3-3D24-4F48-A11A-9ED2B5BBAA8F}" destId="{6B9FDE57-D52B-492B-A0B2-8880487FBECE}" srcOrd="0" destOrd="0" presId="urn:microsoft.com/office/officeart/2005/8/layout/equation1"/>
    <dgm:cxn modelId="{FB4080FC-850F-478C-B691-03D04F55FCA4}" type="presOf" srcId="{ED60A26A-1688-4AB9-BD2F-D89A11803609}" destId="{A2B221F0-DBC2-4D37-BA2F-FE79C10F12FF}" srcOrd="0" destOrd="0" presId="urn:microsoft.com/office/officeart/2005/8/layout/equation1"/>
    <dgm:cxn modelId="{C1AFDE1F-C550-43E7-AB42-348A59F528DB}" type="presParOf" srcId="{6F69AB04-6313-4252-8A86-77A4AD3A8428}" destId="{A2B221F0-DBC2-4D37-BA2F-FE79C10F12FF}" srcOrd="0" destOrd="0" presId="urn:microsoft.com/office/officeart/2005/8/layout/equation1"/>
    <dgm:cxn modelId="{F011FEFB-E363-4235-B7D8-AA725AA13C6A}" type="presParOf" srcId="{6F69AB04-6313-4252-8A86-77A4AD3A8428}" destId="{85454549-02A9-4CAF-A578-3C139C31687A}" srcOrd="1" destOrd="0" presId="urn:microsoft.com/office/officeart/2005/8/layout/equation1"/>
    <dgm:cxn modelId="{7ED82093-078A-437B-9BB4-51C467B906F7}" type="presParOf" srcId="{6F69AB04-6313-4252-8A86-77A4AD3A8428}" destId="{5EC32563-726F-41C8-8A0B-CC192BEC2694}" srcOrd="2" destOrd="0" presId="urn:microsoft.com/office/officeart/2005/8/layout/equation1"/>
    <dgm:cxn modelId="{474B2043-175F-423D-A37A-D326D11B09D1}" type="presParOf" srcId="{6F69AB04-6313-4252-8A86-77A4AD3A8428}" destId="{A245324E-3875-4C0F-B2AA-6F209E0303AB}" srcOrd="3" destOrd="0" presId="urn:microsoft.com/office/officeart/2005/8/layout/equation1"/>
    <dgm:cxn modelId="{8D575474-8F02-48AE-B99D-6BAB2619FF42}" type="presParOf" srcId="{6F69AB04-6313-4252-8A86-77A4AD3A8428}" destId="{D777A17C-4585-4262-819A-62CB760E872A}" srcOrd="4" destOrd="0" presId="urn:microsoft.com/office/officeart/2005/8/layout/equation1"/>
    <dgm:cxn modelId="{3503554F-9439-4FAA-BAD4-F9BCE230BBBB}" type="presParOf" srcId="{6F69AB04-6313-4252-8A86-77A4AD3A8428}" destId="{88C745FA-0FDA-474F-96C3-E2853830EF5F}" srcOrd="5" destOrd="0" presId="urn:microsoft.com/office/officeart/2005/8/layout/equation1"/>
    <dgm:cxn modelId="{736414A4-9AA7-43C2-AC88-01C542BFDE93}" type="presParOf" srcId="{6F69AB04-6313-4252-8A86-77A4AD3A8428}" destId="{6B9FDE57-D52B-492B-A0B2-8880487FBECE}" srcOrd="6" destOrd="0" presId="urn:microsoft.com/office/officeart/2005/8/layout/equation1"/>
    <dgm:cxn modelId="{40A77162-C49C-439B-9717-DC0103DACDEE}" type="presParOf" srcId="{6F69AB04-6313-4252-8A86-77A4AD3A8428}" destId="{55AD8707-CCBE-4EC9-9EAD-15B9F6028364}" srcOrd="7" destOrd="0" presId="urn:microsoft.com/office/officeart/2005/8/layout/equation1"/>
    <dgm:cxn modelId="{2125283D-0F55-4D8A-86C7-23E542242326}" type="presParOf" srcId="{6F69AB04-6313-4252-8A86-77A4AD3A8428}" destId="{1D6A8CB7-229F-44E3-8500-A6325E22D541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B6A66C-5C52-4E62-94FB-0FD0D68083E2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8F9E9BA3-6B4B-4837-A9D2-3A642087D461}">
      <dgm:prSet phldrT="[Text]" custT="1"/>
      <dgm:spPr/>
      <dgm:t>
        <a:bodyPr/>
        <a:lstStyle/>
        <a:p>
          <a:r>
            <a:rPr lang="en-US" sz="2500" dirty="0"/>
            <a:t>We are drawn to Him</a:t>
          </a:r>
          <a:endParaRPr lang="en-AU" sz="2500" dirty="0"/>
        </a:p>
      </dgm:t>
    </dgm:pt>
    <dgm:pt modelId="{A74E6C1F-F9B7-458F-A631-C70D20B66F2F}" type="parTrans" cxnId="{39746392-A4A0-4312-9C26-4DD9A1E32F54}">
      <dgm:prSet/>
      <dgm:spPr/>
      <dgm:t>
        <a:bodyPr/>
        <a:lstStyle/>
        <a:p>
          <a:endParaRPr lang="en-AU"/>
        </a:p>
      </dgm:t>
    </dgm:pt>
    <dgm:pt modelId="{219B4B10-5E8B-46EB-B7CB-5F239CD13A1C}" type="sibTrans" cxnId="{39746392-A4A0-4312-9C26-4DD9A1E32F54}">
      <dgm:prSet/>
      <dgm:spPr/>
      <dgm:t>
        <a:bodyPr/>
        <a:lstStyle/>
        <a:p>
          <a:endParaRPr lang="en-AU"/>
        </a:p>
      </dgm:t>
    </dgm:pt>
    <dgm:pt modelId="{FCEC0FB5-B8B3-4B83-AC08-4C9E522F1BC0}">
      <dgm:prSet phldrT="[Text]" custT="1"/>
      <dgm:spPr/>
      <dgm:t>
        <a:bodyPr/>
        <a:lstStyle/>
        <a:p>
          <a:r>
            <a:rPr lang="en-US" sz="2500" dirty="0"/>
            <a:t>We know Him</a:t>
          </a:r>
          <a:endParaRPr lang="en-AU" sz="2500" dirty="0"/>
        </a:p>
      </dgm:t>
    </dgm:pt>
    <dgm:pt modelId="{436F6400-A493-45CB-A5D7-6A2592D74CE2}" type="parTrans" cxnId="{F0882948-51B0-4FEB-B88E-608112220F03}">
      <dgm:prSet/>
      <dgm:spPr/>
      <dgm:t>
        <a:bodyPr/>
        <a:lstStyle/>
        <a:p>
          <a:endParaRPr lang="en-AU"/>
        </a:p>
      </dgm:t>
    </dgm:pt>
    <dgm:pt modelId="{71C01809-0FB8-4B7C-BD7D-A5339603D75E}" type="sibTrans" cxnId="{F0882948-51B0-4FEB-B88E-608112220F03}">
      <dgm:prSet/>
      <dgm:spPr/>
      <dgm:t>
        <a:bodyPr/>
        <a:lstStyle/>
        <a:p>
          <a:endParaRPr lang="en-AU"/>
        </a:p>
      </dgm:t>
    </dgm:pt>
    <dgm:pt modelId="{53984754-E2F3-4C94-9CAF-76949EB87E03}">
      <dgm:prSet phldrT="[Text]" custT="1"/>
      <dgm:spPr/>
      <dgm:t>
        <a:bodyPr/>
        <a:lstStyle/>
        <a:p>
          <a:r>
            <a:rPr lang="en-US" sz="2500" dirty="0"/>
            <a:t>We receive Divine power</a:t>
          </a:r>
          <a:endParaRPr lang="en-AU" sz="2500" dirty="0"/>
        </a:p>
      </dgm:t>
    </dgm:pt>
    <dgm:pt modelId="{94E4A192-C55B-4497-8E86-8ADD30AAADD2}" type="parTrans" cxnId="{D82913EF-4E8B-4A93-937E-507180F3F029}">
      <dgm:prSet/>
      <dgm:spPr/>
      <dgm:t>
        <a:bodyPr/>
        <a:lstStyle/>
        <a:p>
          <a:endParaRPr lang="en-AU"/>
        </a:p>
      </dgm:t>
    </dgm:pt>
    <dgm:pt modelId="{74D2499E-102D-4248-9B81-198714F8285E}" type="sibTrans" cxnId="{D82913EF-4E8B-4A93-937E-507180F3F029}">
      <dgm:prSet/>
      <dgm:spPr/>
      <dgm:t>
        <a:bodyPr/>
        <a:lstStyle/>
        <a:p>
          <a:endParaRPr lang="en-AU"/>
        </a:p>
      </dgm:t>
    </dgm:pt>
    <dgm:pt modelId="{6BF90F55-3FBD-4EAE-9BFE-B9F8B95AE233}">
      <dgm:prSet phldrT="[Text]" custT="1"/>
      <dgm:spPr/>
      <dgm:t>
        <a:bodyPr/>
        <a:lstStyle/>
        <a:p>
          <a:r>
            <a:rPr lang="en-US" sz="2500" dirty="0"/>
            <a:t>We have everything we need for a Godly life</a:t>
          </a:r>
          <a:endParaRPr lang="en-AU" sz="2500" dirty="0"/>
        </a:p>
      </dgm:t>
    </dgm:pt>
    <dgm:pt modelId="{8D48C818-9961-4809-A6F3-121025DD7DB4}" type="parTrans" cxnId="{51A2BA18-AC39-4BED-8462-802AF732C878}">
      <dgm:prSet/>
      <dgm:spPr/>
      <dgm:t>
        <a:bodyPr/>
        <a:lstStyle/>
        <a:p>
          <a:endParaRPr lang="en-AU"/>
        </a:p>
      </dgm:t>
    </dgm:pt>
    <dgm:pt modelId="{2BD2E0F6-869B-47D5-BDC9-2F11441CE359}" type="sibTrans" cxnId="{51A2BA18-AC39-4BED-8462-802AF732C878}">
      <dgm:prSet/>
      <dgm:spPr/>
      <dgm:t>
        <a:bodyPr/>
        <a:lstStyle/>
        <a:p>
          <a:endParaRPr lang="en-AU"/>
        </a:p>
      </dgm:t>
    </dgm:pt>
    <dgm:pt modelId="{AE7FF02B-8B6E-42B7-820E-4ABE0183CAEB}" type="pres">
      <dgm:prSet presAssocID="{4CB6A66C-5C52-4E62-94FB-0FD0D68083E2}" presName="linearFlow" presStyleCnt="0">
        <dgm:presLayoutVars>
          <dgm:resizeHandles val="exact"/>
        </dgm:presLayoutVars>
      </dgm:prSet>
      <dgm:spPr/>
    </dgm:pt>
    <dgm:pt modelId="{E5735E18-8C36-42D4-82EB-91F5F6797FEB}" type="pres">
      <dgm:prSet presAssocID="{8F9E9BA3-6B4B-4837-A9D2-3A642087D461}" presName="node" presStyleLbl="node1" presStyleIdx="0" presStyleCnt="4">
        <dgm:presLayoutVars>
          <dgm:bulletEnabled val="1"/>
        </dgm:presLayoutVars>
      </dgm:prSet>
      <dgm:spPr/>
    </dgm:pt>
    <dgm:pt modelId="{71AE1D10-0AB2-48B8-B4A6-FF25B83F9841}" type="pres">
      <dgm:prSet presAssocID="{219B4B10-5E8B-46EB-B7CB-5F239CD13A1C}" presName="sibTrans" presStyleLbl="sibTrans2D1" presStyleIdx="0" presStyleCnt="3"/>
      <dgm:spPr/>
    </dgm:pt>
    <dgm:pt modelId="{B38F915A-70AF-4034-9A32-3DF1EA21276B}" type="pres">
      <dgm:prSet presAssocID="{219B4B10-5E8B-46EB-B7CB-5F239CD13A1C}" presName="connectorText" presStyleLbl="sibTrans2D1" presStyleIdx="0" presStyleCnt="3"/>
      <dgm:spPr/>
    </dgm:pt>
    <dgm:pt modelId="{F06538FE-640B-4CCC-BB67-9D3EE938004B}" type="pres">
      <dgm:prSet presAssocID="{FCEC0FB5-B8B3-4B83-AC08-4C9E522F1BC0}" presName="node" presStyleLbl="node1" presStyleIdx="1" presStyleCnt="4">
        <dgm:presLayoutVars>
          <dgm:bulletEnabled val="1"/>
        </dgm:presLayoutVars>
      </dgm:prSet>
      <dgm:spPr/>
    </dgm:pt>
    <dgm:pt modelId="{B3E9700B-88CA-4244-B114-C71B0F4293A6}" type="pres">
      <dgm:prSet presAssocID="{71C01809-0FB8-4B7C-BD7D-A5339603D75E}" presName="sibTrans" presStyleLbl="sibTrans2D1" presStyleIdx="1" presStyleCnt="3"/>
      <dgm:spPr/>
    </dgm:pt>
    <dgm:pt modelId="{E71E1FEA-69B4-4DC3-A0D0-5E4014FFFE4C}" type="pres">
      <dgm:prSet presAssocID="{71C01809-0FB8-4B7C-BD7D-A5339603D75E}" presName="connectorText" presStyleLbl="sibTrans2D1" presStyleIdx="1" presStyleCnt="3"/>
      <dgm:spPr/>
    </dgm:pt>
    <dgm:pt modelId="{E0D9BA84-7BDB-44E5-98A9-E7D3A52581BB}" type="pres">
      <dgm:prSet presAssocID="{53984754-E2F3-4C94-9CAF-76949EB87E03}" presName="node" presStyleLbl="node1" presStyleIdx="2" presStyleCnt="4">
        <dgm:presLayoutVars>
          <dgm:bulletEnabled val="1"/>
        </dgm:presLayoutVars>
      </dgm:prSet>
      <dgm:spPr/>
    </dgm:pt>
    <dgm:pt modelId="{D3450460-EE08-4E21-99BB-DD0232AA7764}" type="pres">
      <dgm:prSet presAssocID="{74D2499E-102D-4248-9B81-198714F8285E}" presName="sibTrans" presStyleLbl="sibTrans2D1" presStyleIdx="2" presStyleCnt="3"/>
      <dgm:spPr/>
    </dgm:pt>
    <dgm:pt modelId="{8F793E91-A1CC-43F4-BB3E-627C26DDEED6}" type="pres">
      <dgm:prSet presAssocID="{74D2499E-102D-4248-9B81-198714F8285E}" presName="connectorText" presStyleLbl="sibTrans2D1" presStyleIdx="2" presStyleCnt="3"/>
      <dgm:spPr/>
    </dgm:pt>
    <dgm:pt modelId="{7207E7F1-CBA0-4FEA-A7D2-1F4AC17DB7C6}" type="pres">
      <dgm:prSet presAssocID="{6BF90F55-3FBD-4EAE-9BFE-B9F8B95AE233}" presName="node" presStyleLbl="node1" presStyleIdx="3" presStyleCnt="4">
        <dgm:presLayoutVars>
          <dgm:bulletEnabled val="1"/>
        </dgm:presLayoutVars>
      </dgm:prSet>
      <dgm:spPr/>
    </dgm:pt>
  </dgm:ptLst>
  <dgm:cxnLst>
    <dgm:cxn modelId="{21D06011-31A1-49F1-ABF9-6D6268D56D55}" type="presOf" srcId="{219B4B10-5E8B-46EB-B7CB-5F239CD13A1C}" destId="{B38F915A-70AF-4034-9A32-3DF1EA21276B}" srcOrd="1" destOrd="0" presId="urn:microsoft.com/office/officeart/2005/8/layout/process2"/>
    <dgm:cxn modelId="{51A2BA18-AC39-4BED-8462-802AF732C878}" srcId="{4CB6A66C-5C52-4E62-94FB-0FD0D68083E2}" destId="{6BF90F55-3FBD-4EAE-9BFE-B9F8B95AE233}" srcOrd="3" destOrd="0" parTransId="{8D48C818-9961-4809-A6F3-121025DD7DB4}" sibTransId="{2BD2E0F6-869B-47D5-BDC9-2F11441CE359}"/>
    <dgm:cxn modelId="{0689AC64-B0A7-49CE-B735-127D69001AD6}" type="presOf" srcId="{8F9E9BA3-6B4B-4837-A9D2-3A642087D461}" destId="{E5735E18-8C36-42D4-82EB-91F5F6797FEB}" srcOrd="0" destOrd="0" presId="urn:microsoft.com/office/officeart/2005/8/layout/process2"/>
    <dgm:cxn modelId="{F0882948-51B0-4FEB-B88E-608112220F03}" srcId="{4CB6A66C-5C52-4E62-94FB-0FD0D68083E2}" destId="{FCEC0FB5-B8B3-4B83-AC08-4C9E522F1BC0}" srcOrd="1" destOrd="0" parTransId="{436F6400-A493-45CB-A5D7-6A2592D74CE2}" sibTransId="{71C01809-0FB8-4B7C-BD7D-A5339603D75E}"/>
    <dgm:cxn modelId="{0BBFC688-40F6-4BC2-87F3-4258BAB5896D}" type="presOf" srcId="{74D2499E-102D-4248-9B81-198714F8285E}" destId="{D3450460-EE08-4E21-99BB-DD0232AA7764}" srcOrd="0" destOrd="0" presId="urn:microsoft.com/office/officeart/2005/8/layout/process2"/>
    <dgm:cxn modelId="{39746392-A4A0-4312-9C26-4DD9A1E32F54}" srcId="{4CB6A66C-5C52-4E62-94FB-0FD0D68083E2}" destId="{8F9E9BA3-6B4B-4837-A9D2-3A642087D461}" srcOrd="0" destOrd="0" parTransId="{A74E6C1F-F9B7-458F-A631-C70D20B66F2F}" sibTransId="{219B4B10-5E8B-46EB-B7CB-5F239CD13A1C}"/>
    <dgm:cxn modelId="{97EE8994-6F26-4B17-A8C4-8161D978B3E2}" type="presOf" srcId="{219B4B10-5E8B-46EB-B7CB-5F239CD13A1C}" destId="{71AE1D10-0AB2-48B8-B4A6-FF25B83F9841}" srcOrd="0" destOrd="0" presId="urn:microsoft.com/office/officeart/2005/8/layout/process2"/>
    <dgm:cxn modelId="{F2D43B95-1998-40B1-8C2A-76F7E3C0201A}" type="presOf" srcId="{71C01809-0FB8-4B7C-BD7D-A5339603D75E}" destId="{E71E1FEA-69B4-4DC3-A0D0-5E4014FFFE4C}" srcOrd="1" destOrd="0" presId="urn:microsoft.com/office/officeart/2005/8/layout/process2"/>
    <dgm:cxn modelId="{F23C71A1-DA2B-4576-81E0-5AE9FA3725AF}" type="presOf" srcId="{71C01809-0FB8-4B7C-BD7D-A5339603D75E}" destId="{B3E9700B-88CA-4244-B114-C71B0F4293A6}" srcOrd="0" destOrd="0" presId="urn:microsoft.com/office/officeart/2005/8/layout/process2"/>
    <dgm:cxn modelId="{61BC9CB3-B6A6-4EFA-8929-D9977285486A}" type="presOf" srcId="{74D2499E-102D-4248-9B81-198714F8285E}" destId="{8F793E91-A1CC-43F4-BB3E-627C26DDEED6}" srcOrd="1" destOrd="0" presId="urn:microsoft.com/office/officeart/2005/8/layout/process2"/>
    <dgm:cxn modelId="{D067ECD6-C146-495C-A41D-D09C3B0777A4}" type="presOf" srcId="{6BF90F55-3FBD-4EAE-9BFE-B9F8B95AE233}" destId="{7207E7F1-CBA0-4FEA-A7D2-1F4AC17DB7C6}" srcOrd="0" destOrd="0" presId="urn:microsoft.com/office/officeart/2005/8/layout/process2"/>
    <dgm:cxn modelId="{D201D9E7-2174-4E37-B970-A64358A7FF6B}" type="presOf" srcId="{FCEC0FB5-B8B3-4B83-AC08-4C9E522F1BC0}" destId="{F06538FE-640B-4CCC-BB67-9D3EE938004B}" srcOrd="0" destOrd="0" presId="urn:microsoft.com/office/officeart/2005/8/layout/process2"/>
    <dgm:cxn modelId="{3B6DAFEC-2892-404F-A4F9-FE2DDBFB813C}" type="presOf" srcId="{4CB6A66C-5C52-4E62-94FB-0FD0D68083E2}" destId="{AE7FF02B-8B6E-42B7-820E-4ABE0183CAEB}" srcOrd="0" destOrd="0" presId="urn:microsoft.com/office/officeart/2005/8/layout/process2"/>
    <dgm:cxn modelId="{D82913EF-4E8B-4A93-937E-507180F3F029}" srcId="{4CB6A66C-5C52-4E62-94FB-0FD0D68083E2}" destId="{53984754-E2F3-4C94-9CAF-76949EB87E03}" srcOrd="2" destOrd="0" parTransId="{94E4A192-C55B-4497-8E86-8ADD30AAADD2}" sibTransId="{74D2499E-102D-4248-9B81-198714F8285E}"/>
    <dgm:cxn modelId="{4CC86BFD-2613-4B1A-9593-750A9C74C181}" type="presOf" srcId="{53984754-E2F3-4C94-9CAF-76949EB87E03}" destId="{E0D9BA84-7BDB-44E5-98A9-E7D3A52581BB}" srcOrd="0" destOrd="0" presId="urn:microsoft.com/office/officeart/2005/8/layout/process2"/>
    <dgm:cxn modelId="{2D382ED4-7E85-4B29-B98F-0BA408C3C63D}" type="presParOf" srcId="{AE7FF02B-8B6E-42B7-820E-4ABE0183CAEB}" destId="{E5735E18-8C36-42D4-82EB-91F5F6797FEB}" srcOrd="0" destOrd="0" presId="urn:microsoft.com/office/officeart/2005/8/layout/process2"/>
    <dgm:cxn modelId="{F1AC7BB0-C976-4601-BE09-20EB13435DEF}" type="presParOf" srcId="{AE7FF02B-8B6E-42B7-820E-4ABE0183CAEB}" destId="{71AE1D10-0AB2-48B8-B4A6-FF25B83F9841}" srcOrd="1" destOrd="0" presId="urn:microsoft.com/office/officeart/2005/8/layout/process2"/>
    <dgm:cxn modelId="{CF8EA2DB-5A4F-423D-AFD0-E4651CE9EFF2}" type="presParOf" srcId="{71AE1D10-0AB2-48B8-B4A6-FF25B83F9841}" destId="{B38F915A-70AF-4034-9A32-3DF1EA21276B}" srcOrd="0" destOrd="0" presId="urn:microsoft.com/office/officeart/2005/8/layout/process2"/>
    <dgm:cxn modelId="{354AA9FE-EBA4-42D5-A02B-ADDA009A2E51}" type="presParOf" srcId="{AE7FF02B-8B6E-42B7-820E-4ABE0183CAEB}" destId="{F06538FE-640B-4CCC-BB67-9D3EE938004B}" srcOrd="2" destOrd="0" presId="urn:microsoft.com/office/officeart/2005/8/layout/process2"/>
    <dgm:cxn modelId="{48D45C19-4B99-4B77-82B1-9F54C4D4A967}" type="presParOf" srcId="{AE7FF02B-8B6E-42B7-820E-4ABE0183CAEB}" destId="{B3E9700B-88CA-4244-B114-C71B0F4293A6}" srcOrd="3" destOrd="0" presId="urn:microsoft.com/office/officeart/2005/8/layout/process2"/>
    <dgm:cxn modelId="{5BDB409B-88DD-47A3-9030-8EA15C8DF22F}" type="presParOf" srcId="{B3E9700B-88CA-4244-B114-C71B0F4293A6}" destId="{E71E1FEA-69B4-4DC3-A0D0-5E4014FFFE4C}" srcOrd="0" destOrd="0" presId="urn:microsoft.com/office/officeart/2005/8/layout/process2"/>
    <dgm:cxn modelId="{7C001502-C2F1-488C-94AE-580A42964612}" type="presParOf" srcId="{AE7FF02B-8B6E-42B7-820E-4ABE0183CAEB}" destId="{E0D9BA84-7BDB-44E5-98A9-E7D3A52581BB}" srcOrd="4" destOrd="0" presId="urn:microsoft.com/office/officeart/2005/8/layout/process2"/>
    <dgm:cxn modelId="{62D7F4D0-8A97-451A-B86E-9F843F2C5397}" type="presParOf" srcId="{AE7FF02B-8B6E-42B7-820E-4ABE0183CAEB}" destId="{D3450460-EE08-4E21-99BB-DD0232AA7764}" srcOrd="5" destOrd="0" presId="urn:microsoft.com/office/officeart/2005/8/layout/process2"/>
    <dgm:cxn modelId="{433F4BA5-2E71-48EF-9E0C-53051A6FE4F1}" type="presParOf" srcId="{D3450460-EE08-4E21-99BB-DD0232AA7764}" destId="{8F793E91-A1CC-43F4-BB3E-627C26DDEED6}" srcOrd="0" destOrd="0" presId="urn:microsoft.com/office/officeart/2005/8/layout/process2"/>
    <dgm:cxn modelId="{4D01E53B-9880-473A-8E1F-3D137373E619}" type="presParOf" srcId="{AE7FF02B-8B6E-42B7-820E-4ABE0183CAEB}" destId="{7207E7F1-CBA0-4FEA-A7D2-1F4AC17DB7C6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B6A66C-5C52-4E62-94FB-0FD0D68083E2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8F9E9BA3-6B4B-4837-A9D2-3A642087D461}">
      <dgm:prSet phldrT="[Text]" custT="1"/>
      <dgm:spPr/>
      <dgm:t>
        <a:bodyPr/>
        <a:lstStyle/>
        <a:p>
          <a:r>
            <a:rPr lang="en-US" sz="2500" dirty="0"/>
            <a:t>He gives us great and precious promises</a:t>
          </a:r>
          <a:endParaRPr lang="en-AU" sz="2500" dirty="0"/>
        </a:p>
      </dgm:t>
    </dgm:pt>
    <dgm:pt modelId="{A74E6C1F-F9B7-458F-A631-C70D20B66F2F}" type="parTrans" cxnId="{39746392-A4A0-4312-9C26-4DD9A1E32F54}">
      <dgm:prSet/>
      <dgm:spPr/>
      <dgm:t>
        <a:bodyPr/>
        <a:lstStyle/>
        <a:p>
          <a:endParaRPr lang="en-AU" sz="2500"/>
        </a:p>
      </dgm:t>
    </dgm:pt>
    <dgm:pt modelId="{219B4B10-5E8B-46EB-B7CB-5F239CD13A1C}" type="sibTrans" cxnId="{39746392-A4A0-4312-9C26-4DD9A1E32F54}">
      <dgm:prSet custT="1"/>
      <dgm:spPr/>
      <dgm:t>
        <a:bodyPr/>
        <a:lstStyle/>
        <a:p>
          <a:endParaRPr lang="en-AU" sz="2500"/>
        </a:p>
      </dgm:t>
    </dgm:pt>
    <dgm:pt modelId="{FCEC0FB5-B8B3-4B83-AC08-4C9E522F1BC0}">
      <dgm:prSet phldrT="[Text]" custT="1"/>
      <dgm:spPr/>
      <dgm:t>
        <a:bodyPr/>
        <a:lstStyle/>
        <a:p>
          <a:r>
            <a:rPr lang="en-US" sz="2500" dirty="0"/>
            <a:t>We escape the corruption in the world (caused by evil desires)</a:t>
          </a:r>
          <a:endParaRPr lang="en-AU" sz="2500" dirty="0"/>
        </a:p>
      </dgm:t>
    </dgm:pt>
    <dgm:pt modelId="{436F6400-A493-45CB-A5D7-6A2592D74CE2}" type="parTrans" cxnId="{F0882948-51B0-4FEB-B88E-608112220F03}">
      <dgm:prSet/>
      <dgm:spPr/>
      <dgm:t>
        <a:bodyPr/>
        <a:lstStyle/>
        <a:p>
          <a:endParaRPr lang="en-AU" sz="2500"/>
        </a:p>
      </dgm:t>
    </dgm:pt>
    <dgm:pt modelId="{71C01809-0FB8-4B7C-BD7D-A5339603D75E}" type="sibTrans" cxnId="{F0882948-51B0-4FEB-B88E-608112220F03}">
      <dgm:prSet custT="1"/>
      <dgm:spPr/>
      <dgm:t>
        <a:bodyPr/>
        <a:lstStyle/>
        <a:p>
          <a:endParaRPr lang="en-AU" sz="2500"/>
        </a:p>
      </dgm:t>
    </dgm:pt>
    <dgm:pt modelId="{53984754-E2F3-4C94-9CAF-76949EB87E03}">
      <dgm:prSet phldrT="[Text]" custT="1"/>
      <dgm:spPr/>
      <dgm:t>
        <a:bodyPr/>
        <a:lstStyle/>
        <a:p>
          <a:r>
            <a:rPr lang="en-US" sz="2500" dirty="0"/>
            <a:t>We participate in the Divine nature</a:t>
          </a:r>
          <a:endParaRPr lang="en-AU" sz="2500" dirty="0"/>
        </a:p>
      </dgm:t>
    </dgm:pt>
    <dgm:pt modelId="{94E4A192-C55B-4497-8E86-8ADD30AAADD2}" type="parTrans" cxnId="{D82913EF-4E8B-4A93-937E-507180F3F029}">
      <dgm:prSet/>
      <dgm:spPr/>
      <dgm:t>
        <a:bodyPr/>
        <a:lstStyle/>
        <a:p>
          <a:endParaRPr lang="en-AU" sz="2500"/>
        </a:p>
      </dgm:t>
    </dgm:pt>
    <dgm:pt modelId="{74D2499E-102D-4248-9B81-198714F8285E}" type="sibTrans" cxnId="{D82913EF-4E8B-4A93-937E-507180F3F029}">
      <dgm:prSet/>
      <dgm:spPr/>
      <dgm:t>
        <a:bodyPr/>
        <a:lstStyle/>
        <a:p>
          <a:endParaRPr lang="en-AU" sz="2500"/>
        </a:p>
      </dgm:t>
    </dgm:pt>
    <dgm:pt modelId="{AE7FF02B-8B6E-42B7-820E-4ABE0183CAEB}" type="pres">
      <dgm:prSet presAssocID="{4CB6A66C-5C52-4E62-94FB-0FD0D68083E2}" presName="linearFlow" presStyleCnt="0">
        <dgm:presLayoutVars>
          <dgm:resizeHandles val="exact"/>
        </dgm:presLayoutVars>
      </dgm:prSet>
      <dgm:spPr/>
    </dgm:pt>
    <dgm:pt modelId="{E5735E18-8C36-42D4-82EB-91F5F6797FEB}" type="pres">
      <dgm:prSet presAssocID="{8F9E9BA3-6B4B-4837-A9D2-3A642087D461}" presName="node" presStyleLbl="node1" presStyleIdx="0" presStyleCnt="3">
        <dgm:presLayoutVars>
          <dgm:bulletEnabled val="1"/>
        </dgm:presLayoutVars>
      </dgm:prSet>
      <dgm:spPr/>
    </dgm:pt>
    <dgm:pt modelId="{71AE1D10-0AB2-48B8-B4A6-FF25B83F9841}" type="pres">
      <dgm:prSet presAssocID="{219B4B10-5E8B-46EB-B7CB-5F239CD13A1C}" presName="sibTrans" presStyleLbl="sibTrans2D1" presStyleIdx="0" presStyleCnt="2"/>
      <dgm:spPr/>
    </dgm:pt>
    <dgm:pt modelId="{B38F915A-70AF-4034-9A32-3DF1EA21276B}" type="pres">
      <dgm:prSet presAssocID="{219B4B10-5E8B-46EB-B7CB-5F239CD13A1C}" presName="connectorText" presStyleLbl="sibTrans2D1" presStyleIdx="0" presStyleCnt="2"/>
      <dgm:spPr/>
    </dgm:pt>
    <dgm:pt modelId="{F06538FE-640B-4CCC-BB67-9D3EE938004B}" type="pres">
      <dgm:prSet presAssocID="{FCEC0FB5-B8B3-4B83-AC08-4C9E522F1BC0}" presName="node" presStyleLbl="node1" presStyleIdx="1" presStyleCnt="3">
        <dgm:presLayoutVars>
          <dgm:bulletEnabled val="1"/>
        </dgm:presLayoutVars>
      </dgm:prSet>
      <dgm:spPr/>
    </dgm:pt>
    <dgm:pt modelId="{B3E9700B-88CA-4244-B114-C71B0F4293A6}" type="pres">
      <dgm:prSet presAssocID="{71C01809-0FB8-4B7C-BD7D-A5339603D75E}" presName="sibTrans" presStyleLbl="sibTrans2D1" presStyleIdx="1" presStyleCnt="2"/>
      <dgm:spPr/>
    </dgm:pt>
    <dgm:pt modelId="{E71E1FEA-69B4-4DC3-A0D0-5E4014FFFE4C}" type="pres">
      <dgm:prSet presAssocID="{71C01809-0FB8-4B7C-BD7D-A5339603D75E}" presName="connectorText" presStyleLbl="sibTrans2D1" presStyleIdx="1" presStyleCnt="2"/>
      <dgm:spPr/>
    </dgm:pt>
    <dgm:pt modelId="{E0D9BA84-7BDB-44E5-98A9-E7D3A52581BB}" type="pres">
      <dgm:prSet presAssocID="{53984754-E2F3-4C94-9CAF-76949EB87E03}" presName="node" presStyleLbl="node1" presStyleIdx="2" presStyleCnt="3">
        <dgm:presLayoutVars>
          <dgm:bulletEnabled val="1"/>
        </dgm:presLayoutVars>
      </dgm:prSet>
      <dgm:spPr/>
    </dgm:pt>
  </dgm:ptLst>
  <dgm:cxnLst>
    <dgm:cxn modelId="{21D06011-31A1-49F1-ABF9-6D6268D56D55}" type="presOf" srcId="{219B4B10-5E8B-46EB-B7CB-5F239CD13A1C}" destId="{B38F915A-70AF-4034-9A32-3DF1EA21276B}" srcOrd="1" destOrd="0" presId="urn:microsoft.com/office/officeart/2005/8/layout/process2"/>
    <dgm:cxn modelId="{0689AC64-B0A7-49CE-B735-127D69001AD6}" type="presOf" srcId="{8F9E9BA3-6B4B-4837-A9D2-3A642087D461}" destId="{E5735E18-8C36-42D4-82EB-91F5F6797FEB}" srcOrd="0" destOrd="0" presId="urn:microsoft.com/office/officeart/2005/8/layout/process2"/>
    <dgm:cxn modelId="{F0882948-51B0-4FEB-B88E-608112220F03}" srcId="{4CB6A66C-5C52-4E62-94FB-0FD0D68083E2}" destId="{FCEC0FB5-B8B3-4B83-AC08-4C9E522F1BC0}" srcOrd="1" destOrd="0" parTransId="{436F6400-A493-45CB-A5D7-6A2592D74CE2}" sibTransId="{71C01809-0FB8-4B7C-BD7D-A5339603D75E}"/>
    <dgm:cxn modelId="{39746392-A4A0-4312-9C26-4DD9A1E32F54}" srcId="{4CB6A66C-5C52-4E62-94FB-0FD0D68083E2}" destId="{8F9E9BA3-6B4B-4837-A9D2-3A642087D461}" srcOrd="0" destOrd="0" parTransId="{A74E6C1F-F9B7-458F-A631-C70D20B66F2F}" sibTransId="{219B4B10-5E8B-46EB-B7CB-5F239CD13A1C}"/>
    <dgm:cxn modelId="{97EE8994-6F26-4B17-A8C4-8161D978B3E2}" type="presOf" srcId="{219B4B10-5E8B-46EB-B7CB-5F239CD13A1C}" destId="{71AE1D10-0AB2-48B8-B4A6-FF25B83F9841}" srcOrd="0" destOrd="0" presId="urn:microsoft.com/office/officeart/2005/8/layout/process2"/>
    <dgm:cxn modelId="{F2D43B95-1998-40B1-8C2A-76F7E3C0201A}" type="presOf" srcId="{71C01809-0FB8-4B7C-BD7D-A5339603D75E}" destId="{E71E1FEA-69B4-4DC3-A0D0-5E4014FFFE4C}" srcOrd="1" destOrd="0" presId="urn:microsoft.com/office/officeart/2005/8/layout/process2"/>
    <dgm:cxn modelId="{F23C71A1-DA2B-4576-81E0-5AE9FA3725AF}" type="presOf" srcId="{71C01809-0FB8-4B7C-BD7D-A5339603D75E}" destId="{B3E9700B-88CA-4244-B114-C71B0F4293A6}" srcOrd="0" destOrd="0" presId="urn:microsoft.com/office/officeart/2005/8/layout/process2"/>
    <dgm:cxn modelId="{D201D9E7-2174-4E37-B970-A64358A7FF6B}" type="presOf" srcId="{FCEC0FB5-B8B3-4B83-AC08-4C9E522F1BC0}" destId="{F06538FE-640B-4CCC-BB67-9D3EE938004B}" srcOrd="0" destOrd="0" presId="urn:microsoft.com/office/officeart/2005/8/layout/process2"/>
    <dgm:cxn modelId="{3B6DAFEC-2892-404F-A4F9-FE2DDBFB813C}" type="presOf" srcId="{4CB6A66C-5C52-4E62-94FB-0FD0D68083E2}" destId="{AE7FF02B-8B6E-42B7-820E-4ABE0183CAEB}" srcOrd="0" destOrd="0" presId="urn:microsoft.com/office/officeart/2005/8/layout/process2"/>
    <dgm:cxn modelId="{D82913EF-4E8B-4A93-937E-507180F3F029}" srcId="{4CB6A66C-5C52-4E62-94FB-0FD0D68083E2}" destId="{53984754-E2F3-4C94-9CAF-76949EB87E03}" srcOrd="2" destOrd="0" parTransId="{94E4A192-C55B-4497-8E86-8ADD30AAADD2}" sibTransId="{74D2499E-102D-4248-9B81-198714F8285E}"/>
    <dgm:cxn modelId="{4CC86BFD-2613-4B1A-9593-750A9C74C181}" type="presOf" srcId="{53984754-E2F3-4C94-9CAF-76949EB87E03}" destId="{E0D9BA84-7BDB-44E5-98A9-E7D3A52581BB}" srcOrd="0" destOrd="0" presId="urn:microsoft.com/office/officeart/2005/8/layout/process2"/>
    <dgm:cxn modelId="{2D382ED4-7E85-4B29-B98F-0BA408C3C63D}" type="presParOf" srcId="{AE7FF02B-8B6E-42B7-820E-4ABE0183CAEB}" destId="{E5735E18-8C36-42D4-82EB-91F5F6797FEB}" srcOrd="0" destOrd="0" presId="urn:microsoft.com/office/officeart/2005/8/layout/process2"/>
    <dgm:cxn modelId="{F1AC7BB0-C976-4601-BE09-20EB13435DEF}" type="presParOf" srcId="{AE7FF02B-8B6E-42B7-820E-4ABE0183CAEB}" destId="{71AE1D10-0AB2-48B8-B4A6-FF25B83F9841}" srcOrd="1" destOrd="0" presId="urn:microsoft.com/office/officeart/2005/8/layout/process2"/>
    <dgm:cxn modelId="{CF8EA2DB-5A4F-423D-AFD0-E4651CE9EFF2}" type="presParOf" srcId="{71AE1D10-0AB2-48B8-B4A6-FF25B83F9841}" destId="{B38F915A-70AF-4034-9A32-3DF1EA21276B}" srcOrd="0" destOrd="0" presId="urn:microsoft.com/office/officeart/2005/8/layout/process2"/>
    <dgm:cxn modelId="{354AA9FE-EBA4-42D5-A02B-ADDA009A2E51}" type="presParOf" srcId="{AE7FF02B-8B6E-42B7-820E-4ABE0183CAEB}" destId="{F06538FE-640B-4CCC-BB67-9D3EE938004B}" srcOrd="2" destOrd="0" presId="urn:microsoft.com/office/officeart/2005/8/layout/process2"/>
    <dgm:cxn modelId="{48D45C19-4B99-4B77-82B1-9F54C4D4A967}" type="presParOf" srcId="{AE7FF02B-8B6E-42B7-820E-4ABE0183CAEB}" destId="{B3E9700B-88CA-4244-B114-C71B0F4293A6}" srcOrd="3" destOrd="0" presId="urn:microsoft.com/office/officeart/2005/8/layout/process2"/>
    <dgm:cxn modelId="{5BDB409B-88DD-47A3-9030-8EA15C8DF22F}" type="presParOf" srcId="{B3E9700B-88CA-4244-B114-C71B0F4293A6}" destId="{E71E1FEA-69B4-4DC3-A0D0-5E4014FFFE4C}" srcOrd="0" destOrd="0" presId="urn:microsoft.com/office/officeart/2005/8/layout/process2"/>
    <dgm:cxn modelId="{7C001502-C2F1-488C-94AE-580A42964612}" type="presParOf" srcId="{AE7FF02B-8B6E-42B7-820E-4ABE0183CAEB}" destId="{E0D9BA84-7BDB-44E5-98A9-E7D3A52581B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CFA218-0E37-4CED-B3CC-925068DE903A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AU"/>
        </a:p>
      </dgm:t>
    </dgm:pt>
    <dgm:pt modelId="{D4227906-CA21-42CC-943B-5A0D4D59B9D3}">
      <dgm:prSet phldrT="[Text]"/>
      <dgm:spPr/>
      <dgm:t>
        <a:bodyPr/>
        <a:lstStyle/>
        <a:p>
          <a:r>
            <a:rPr lang="en-US" dirty="0"/>
            <a:t>Faith</a:t>
          </a:r>
          <a:endParaRPr lang="en-AU" dirty="0"/>
        </a:p>
      </dgm:t>
    </dgm:pt>
    <dgm:pt modelId="{C93756C6-1782-4C2E-9896-C3F2B2628DBE}" type="parTrans" cxnId="{032119AA-46E3-4FB1-A5BF-AD98F28C6C7B}">
      <dgm:prSet/>
      <dgm:spPr/>
      <dgm:t>
        <a:bodyPr/>
        <a:lstStyle/>
        <a:p>
          <a:endParaRPr lang="en-AU"/>
        </a:p>
      </dgm:t>
    </dgm:pt>
    <dgm:pt modelId="{FED54F41-8457-4260-96EC-2EBEA26195AD}" type="sibTrans" cxnId="{032119AA-46E3-4FB1-A5BF-AD98F28C6C7B}">
      <dgm:prSet/>
      <dgm:spPr/>
      <dgm:t>
        <a:bodyPr/>
        <a:lstStyle/>
        <a:p>
          <a:endParaRPr lang="en-AU"/>
        </a:p>
      </dgm:t>
    </dgm:pt>
    <dgm:pt modelId="{2E365B70-70DB-411D-8ACA-4F956B482310}">
      <dgm:prSet phldrT="[Text]"/>
      <dgm:spPr/>
      <dgm:t>
        <a:bodyPr/>
        <a:lstStyle/>
        <a:p>
          <a:r>
            <a:rPr lang="en-US" dirty="0"/>
            <a:t>Goodness</a:t>
          </a:r>
          <a:endParaRPr lang="en-AU" dirty="0"/>
        </a:p>
      </dgm:t>
    </dgm:pt>
    <dgm:pt modelId="{A145B0BC-2DC1-4D9C-9EB0-50444540265E}" type="parTrans" cxnId="{239B7EEE-F078-442B-B86B-EC5CBBAFABC7}">
      <dgm:prSet/>
      <dgm:spPr/>
      <dgm:t>
        <a:bodyPr/>
        <a:lstStyle/>
        <a:p>
          <a:endParaRPr lang="en-AU"/>
        </a:p>
      </dgm:t>
    </dgm:pt>
    <dgm:pt modelId="{9D4B6D2A-CBAC-49FB-8931-C4C051211500}" type="sibTrans" cxnId="{239B7EEE-F078-442B-B86B-EC5CBBAFABC7}">
      <dgm:prSet/>
      <dgm:spPr/>
      <dgm:t>
        <a:bodyPr/>
        <a:lstStyle/>
        <a:p>
          <a:endParaRPr lang="en-AU"/>
        </a:p>
      </dgm:t>
    </dgm:pt>
    <dgm:pt modelId="{DAC42AF0-C74E-46A7-89B1-9F4F1D9CD457}">
      <dgm:prSet phldrT="[Text]"/>
      <dgm:spPr/>
      <dgm:t>
        <a:bodyPr/>
        <a:lstStyle/>
        <a:p>
          <a:r>
            <a:rPr lang="en-US" dirty="0"/>
            <a:t>Knowledge</a:t>
          </a:r>
          <a:endParaRPr lang="en-AU" dirty="0"/>
        </a:p>
      </dgm:t>
    </dgm:pt>
    <dgm:pt modelId="{BFE3B1ED-4A21-4ABD-A481-C94354C050F0}" type="parTrans" cxnId="{6FCA3C92-4FF9-4AF1-A9DD-BE29D239E039}">
      <dgm:prSet/>
      <dgm:spPr/>
      <dgm:t>
        <a:bodyPr/>
        <a:lstStyle/>
        <a:p>
          <a:endParaRPr lang="en-AU"/>
        </a:p>
      </dgm:t>
    </dgm:pt>
    <dgm:pt modelId="{1214EABE-6181-43D8-AF47-6E384A32412B}" type="sibTrans" cxnId="{6FCA3C92-4FF9-4AF1-A9DD-BE29D239E039}">
      <dgm:prSet/>
      <dgm:spPr/>
      <dgm:t>
        <a:bodyPr/>
        <a:lstStyle/>
        <a:p>
          <a:endParaRPr lang="en-AU"/>
        </a:p>
      </dgm:t>
    </dgm:pt>
    <dgm:pt modelId="{6FEB7780-C9CE-430F-A567-50B0DFDCC2F2}">
      <dgm:prSet/>
      <dgm:spPr/>
      <dgm:t>
        <a:bodyPr/>
        <a:lstStyle/>
        <a:p>
          <a:r>
            <a:rPr lang="en-US" dirty="0"/>
            <a:t>Self-Control</a:t>
          </a:r>
          <a:endParaRPr lang="en-AU" dirty="0"/>
        </a:p>
      </dgm:t>
    </dgm:pt>
    <dgm:pt modelId="{07819124-7C30-4FE4-8EB2-CAD8FAC63A91}" type="parTrans" cxnId="{959FD141-02D7-49C9-A154-4C4708200A3A}">
      <dgm:prSet/>
      <dgm:spPr/>
      <dgm:t>
        <a:bodyPr/>
        <a:lstStyle/>
        <a:p>
          <a:endParaRPr lang="en-AU"/>
        </a:p>
      </dgm:t>
    </dgm:pt>
    <dgm:pt modelId="{D7AC24F3-7739-4A07-81F9-98E670F6C9BB}" type="sibTrans" cxnId="{959FD141-02D7-49C9-A154-4C4708200A3A}">
      <dgm:prSet/>
      <dgm:spPr/>
      <dgm:t>
        <a:bodyPr/>
        <a:lstStyle/>
        <a:p>
          <a:endParaRPr lang="en-AU"/>
        </a:p>
      </dgm:t>
    </dgm:pt>
    <dgm:pt modelId="{8FC80ED9-BF8B-489B-A61E-AC869CB339A2}">
      <dgm:prSet/>
      <dgm:spPr/>
      <dgm:t>
        <a:bodyPr/>
        <a:lstStyle/>
        <a:p>
          <a:r>
            <a:rPr lang="en-US" dirty="0"/>
            <a:t>Perseverance</a:t>
          </a:r>
          <a:endParaRPr lang="en-AU" dirty="0"/>
        </a:p>
      </dgm:t>
    </dgm:pt>
    <dgm:pt modelId="{32B2E1CB-F0BA-4055-9C81-CF7008E2D3B9}" type="parTrans" cxnId="{894FFAF4-7A2C-414D-895D-28BD40FBB443}">
      <dgm:prSet/>
      <dgm:spPr/>
      <dgm:t>
        <a:bodyPr/>
        <a:lstStyle/>
        <a:p>
          <a:endParaRPr lang="en-AU"/>
        </a:p>
      </dgm:t>
    </dgm:pt>
    <dgm:pt modelId="{D5067DFC-EA17-4CAF-A42A-7DA6D374A812}" type="sibTrans" cxnId="{894FFAF4-7A2C-414D-895D-28BD40FBB443}">
      <dgm:prSet/>
      <dgm:spPr/>
      <dgm:t>
        <a:bodyPr/>
        <a:lstStyle/>
        <a:p>
          <a:endParaRPr lang="en-AU"/>
        </a:p>
      </dgm:t>
    </dgm:pt>
    <dgm:pt modelId="{767B9B36-3075-4FDF-8526-779A183A52E3}">
      <dgm:prSet/>
      <dgm:spPr/>
      <dgm:t>
        <a:bodyPr/>
        <a:lstStyle/>
        <a:p>
          <a:r>
            <a:rPr lang="en-US" dirty="0"/>
            <a:t>Godliness</a:t>
          </a:r>
          <a:endParaRPr lang="en-AU" dirty="0"/>
        </a:p>
      </dgm:t>
    </dgm:pt>
    <dgm:pt modelId="{8664F299-7F96-4077-9067-36DCF278290C}" type="parTrans" cxnId="{41FFC225-2592-4B43-A840-4C0C1268B728}">
      <dgm:prSet/>
      <dgm:spPr/>
      <dgm:t>
        <a:bodyPr/>
        <a:lstStyle/>
        <a:p>
          <a:endParaRPr lang="en-AU"/>
        </a:p>
      </dgm:t>
    </dgm:pt>
    <dgm:pt modelId="{1BF0A94A-C387-4C4E-8A7B-9C5F46B909FD}" type="sibTrans" cxnId="{41FFC225-2592-4B43-A840-4C0C1268B728}">
      <dgm:prSet/>
      <dgm:spPr/>
      <dgm:t>
        <a:bodyPr/>
        <a:lstStyle/>
        <a:p>
          <a:endParaRPr lang="en-AU"/>
        </a:p>
      </dgm:t>
    </dgm:pt>
    <dgm:pt modelId="{C1FA0D9F-8E54-4B59-9B71-8DF393D68982}">
      <dgm:prSet/>
      <dgm:spPr/>
      <dgm:t>
        <a:bodyPr/>
        <a:lstStyle/>
        <a:p>
          <a:r>
            <a:rPr lang="en-US" dirty="0"/>
            <a:t>Mutual Affection</a:t>
          </a:r>
          <a:endParaRPr lang="en-AU" dirty="0"/>
        </a:p>
      </dgm:t>
    </dgm:pt>
    <dgm:pt modelId="{C69CBE09-28B3-47CA-A849-027528BD0B7F}" type="parTrans" cxnId="{78552214-D5AD-4F8D-BA20-0DAA6E14C880}">
      <dgm:prSet/>
      <dgm:spPr/>
      <dgm:t>
        <a:bodyPr/>
        <a:lstStyle/>
        <a:p>
          <a:endParaRPr lang="en-AU"/>
        </a:p>
      </dgm:t>
    </dgm:pt>
    <dgm:pt modelId="{0C523CD8-F7DF-4F4D-828E-E99EB54BAF79}" type="sibTrans" cxnId="{78552214-D5AD-4F8D-BA20-0DAA6E14C880}">
      <dgm:prSet/>
      <dgm:spPr/>
      <dgm:t>
        <a:bodyPr/>
        <a:lstStyle/>
        <a:p>
          <a:endParaRPr lang="en-AU"/>
        </a:p>
      </dgm:t>
    </dgm:pt>
    <dgm:pt modelId="{6C598F4D-0E8F-4AA7-914E-249ECFB2CE34}">
      <dgm:prSet/>
      <dgm:spPr/>
      <dgm:t>
        <a:bodyPr/>
        <a:lstStyle/>
        <a:p>
          <a:r>
            <a:rPr lang="en-US" dirty="0"/>
            <a:t>Love</a:t>
          </a:r>
          <a:endParaRPr lang="en-AU" dirty="0"/>
        </a:p>
      </dgm:t>
    </dgm:pt>
    <dgm:pt modelId="{BF7430D6-583F-4D34-8FE2-FFAD4629228A}" type="parTrans" cxnId="{27DD19F6-C4A4-4AF8-BD6C-A4ECAEA4357F}">
      <dgm:prSet/>
      <dgm:spPr/>
      <dgm:t>
        <a:bodyPr/>
        <a:lstStyle/>
        <a:p>
          <a:endParaRPr lang="en-AU"/>
        </a:p>
      </dgm:t>
    </dgm:pt>
    <dgm:pt modelId="{5A855EBA-5213-499A-9CAD-A78B6D628AC3}" type="sibTrans" cxnId="{27DD19F6-C4A4-4AF8-BD6C-A4ECAEA4357F}">
      <dgm:prSet/>
      <dgm:spPr/>
      <dgm:t>
        <a:bodyPr/>
        <a:lstStyle/>
        <a:p>
          <a:endParaRPr lang="en-AU"/>
        </a:p>
      </dgm:t>
    </dgm:pt>
    <dgm:pt modelId="{F43F10B3-18AB-4ED8-8207-958AF2E71A25}" type="pres">
      <dgm:prSet presAssocID="{4DCFA218-0E37-4CED-B3CC-925068DE903A}" presName="diagram" presStyleCnt="0">
        <dgm:presLayoutVars>
          <dgm:dir/>
          <dgm:resizeHandles val="exact"/>
        </dgm:presLayoutVars>
      </dgm:prSet>
      <dgm:spPr/>
    </dgm:pt>
    <dgm:pt modelId="{8B88979C-E9E0-4402-AFC0-222842A27927}" type="pres">
      <dgm:prSet presAssocID="{D4227906-CA21-42CC-943B-5A0D4D59B9D3}" presName="node" presStyleLbl="node1" presStyleIdx="0" presStyleCnt="8">
        <dgm:presLayoutVars>
          <dgm:bulletEnabled val="1"/>
        </dgm:presLayoutVars>
      </dgm:prSet>
      <dgm:spPr/>
    </dgm:pt>
    <dgm:pt modelId="{7E3D44F6-25B0-48A8-8014-8052E38541BB}" type="pres">
      <dgm:prSet presAssocID="{FED54F41-8457-4260-96EC-2EBEA26195AD}" presName="sibTrans" presStyleLbl="sibTrans2D1" presStyleIdx="0" presStyleCnt="7"/>
      <dgm:spPr/>
    </dgm:pt>
    <dgm:pt modelId="{849B5CE6-A47D-499B-8CCA-1EB38BBCAE7E}" type="pres">
      <dgm:prSet presAssocID="{FED54F41-8457-4260-96EC-2EBEA26195AD}" presName="connectorText" presStyleLbl="sibTrans2D1" presStyleIdx="0" presStyleCnt="7"/>
      <dgm:spPr/>
    </dgm:pt>
    <dgm:pt modelId="{4F40987B-85A7-4121-B5EC-8171F4A0EE5C}" type="pres">
      <dgm:prSet presAssocID="{2E365B70-70DB-411D-8ACA-4F956B482310}" presName="node" presStyleLbl="node1" presStyleIdx="1" presStyleCnt="8">
        <dgm:presLayoutVars>
          <dgm:bulletEnabled val="1"/>
        </dgm:presLayoutVars>
      </dgm:prSet>
      <dgm:spPr/>
    </dgm:pt>
    <dgm:pt modelId="{60B96EB1-2D82-431F-8C8E-98D138C68188}" type="pres">
      <dgm:prSet presAssocID="{9D4B6D2A-CBAC-49FB-8931-C4C051211500}" presName="sibTrans" presStyleLbl="sibTrans2D1" presStyleIdx="1" presStyleCnt="7"/>
      <dgm:spPr/>
    </dgm:pt>
    <dgm:pt modelId="{7D22E417-EB9B-4501-8687-423734A37EE7}" type="pres">
      <dgm:prSet presAssocID="{9D4B6D2A-CBAC-49FB-8931-C4C051211500}" presName="connectorText" presStyleLbl="sibTrans2D1" presStyleIdx="1" presStyleCnt="7"/>
      <dgm:spPr/>
    </dgm:pt>
    <dgm:pt modelId="{BA548DBF-A0E2-446F-AEB3-73568D5DBC3E}" type="pres">
      <dgm:prSet presAssocID="{DAC42AF0-C74E-46A7-89B1-9F4F1D9CD457}" presName="node" presStyleLbl="node1" presStyleIdx="2" presStyleCnt="8">
        <dgm:presLayoutVars>
          <dgm:bulletEnabled val="1"/>
        </dgm:presLayoutVars>
      </dgm:prSet>
      <dgm:spPr/>
    </dgm:pt>
    <dgm:pt modelId="{B0561A2E-3728-40E4-A27A-70EE262D4FCA}" type="pres">
      <dgm:prSet presAssocID="{1214EABE-6181-43D8-AF47-6E384A32412B}" presName="sibTrans" presStyleLbl="sibTrans2D1" presStyleIdx="2" presStyleCnt="7"/>
      <dgm:spPr/>
    </dgm:pt>
    <dgm:pt modelId="{6DF0CE48-2524-49DB-B895-5CC1817AB0FF}" type="pres">
      <dgm:prSet presAssocID="{1214EABE-6181-43D8-AF47-6E384A32412B}" presName="connectorText" presStyleLbl="sibTrans2D1" presStyleIdx="2" presStyleCnt="7"/>
      <dgm:spPr/>
    </dgm:pt>
    <dgm:pt modelId="{FA9AA601-1CE8-4CBE-A46D-EE94A9361669}" type="pres">
      <dgm:prSet presAssocID="{6FEB7780-C9CE-430F-A567-50B0DFDCC2F2}" presName="node" presStyleLbl="node1" presStyleIdx="3" presStyleCnt="8">
        <dgm:presLayoutVars>
          <dgm:bulletEnabled val="1"/>
        </dgm:presLayoutVars>
      </dgm:prSet>
      <dgm:spPr/>
    </dgm:pt>
    <dgm:pt modelId="{E4D81FFA-BEDC-428B-B224-5FF30DFE021C}" type="pres">
      <dgm:prSet presAssocID="{D7AC24F3-7739-4A07-81F9-98E670F6C9BB}" presName="sibTrans" presStyleLbl="sibTrans2D1" presStyleIdx="3" presStyleCnt="7"/>
      <dgm:spPr/>
    </dgm:pt>
    <dgm:pt modelId="{E8EF4C0F-3190-47A5-813E-BF6405860BF7}" type="pres">
      <dgm:prSet presAssocID="{D7AC24F3-7739-4A07-81F9-98E670F6C9BB}" presName="connectorText" presStyleLbl="sibTrans2D1" presStyleIdx="3" presStyleCnt="7"/>
      <dgm:spPr/>
    </dgm:pt>
    <dgm:pt modelId="{63DBCC72-4E28-43E0-956E-AECB4A25A7D5}" type="pres">
      <dgm:prSet presAssocID="{8FC80ED9-BF8B-489B-A61E-AC869CB339A2}" presName="node" presStyleLbl="node1" presStyleIdx="4" presStyleCnt="8">
        <dgm:presLayoutVars>
          <dgm:bulletEnabled val="1"/>
        </dgm:presLayoutVars>
      </dgm:prSet>
      <dgm:spPr/>
    </dgm:pt>
    <dgm:pt modelId="{73700E64-B4C3-4B9A-8729-05ABB90B5DD4}" type="pres">
      <dgm:prSet presAssocID="{D5067DFC-EA17-4CAF-A42A-7DA6D374A812}" presName="sibTrans" presStyleLbl="sibTrans2D1" presStyleIdx="4" presStyleCnt="7"/>
      <dgm:spPr/>
    </dgm:pt>
    <dgm:pt modelId="{E5B2AA97-FC4E-44A6-80D9-552FFD578F36}" type="pres">
      <dgm:prSet presAssocID="{D5067DFC-EA17-4CAF-A42A-7DA6D374A812}" presName="connectorText" presStyleLbl="sibTrans2D1" presStyleIdx="4" presStyleCnt="7"/>
      <dgm:spPr/>
    </dgm:pt>
    <dgm:pt modelId="{853F2D34-F21D-47F9-AC83-FD00ADD4BADF}" type="pres">
      <dgm:prSet presAssocID="{767B9B36-3075-4FDF-8526-779A183A52E3}" presName="node" presStyleLbl="node1" presStyleIdx="5" presStyleCnt="8">
        <dgm:presLayoutVars>
          <dgm:bulletEnabled val="1"/>
        </dgm:presLayoutVars>
      </dgm:prSet>
      <dgm:spPr/>
    </dgm:pt>
    <dgm:pt modelId="{3C494857-A698-4ABF-8AE2-DE7E51BED039}" type="pres">
      <dgm:prSet presAssocID="{1BF0A94A-C387-4C4E-8A7B-9C5F46B909FD}" presName="sibTrans" presStyleLbl="sibTrans2D1" presStyleIdx="5" presStyleCnt="7"/>
      <dgm:spPr/>
    </dgm:pt>
    <dgm:pt modelId="{AB5BF56B-98EA-43D8-839F-2E60C0D5034A}" type="pres">
      <dgm:prSet presAssocID="{1BF0A94A-C387-4C4E-8A7B-9C5F46B909FD}" presName="connectorText" presStyleLbl="sibTrans2D1" presStyleIdx="5" presStyleCnt="7"/>
      <dgm:spPr/>
    </dgm:pt>
    <dgm:pt modelId="{B900B67B-FA34-486E-9D8C-342F9CEF97F2}" type="pres">
      <dgm:prSet presAssocID="{C1FA0D9F-8E54-4B59-9B71-8DF393D68982}" presName="node" presStyleLbl="node1" presStyleIdx="6" presStyleCnt="8">
        <dgm:presLayoutVars>
          <dgm:bulletEnabled val="1"/>
        </dgm:presLayoutVars>
      </dgm:prSet>
      <dgm:spPr/>
    </dgm:pt>
    <dgm:pt modelId="{720FE0B4-320C-44F6-8EAE-A417FEA7A21F}" type="pres">
      <dgm:prSet presAssocID="{0C523CD8-F7DF-4F4D-828E-E99EB54BAF79}" presName="sibTrans" presStyleLbl="sibTrans2D1" presStyleIdx="6" presStyleCnt="7"/>
      <dgm:spPr/>
    </dgm:pt>
    <dgm:pt modelId="{E4A34DDB-3AF4-4914-BB0D-BE2E5550432E}" type="pres">
      <dgm:prSet presAssocID="{0C523CD8-F7DF-4F4D-828E-E99EB54BAF79}" presName="connectorText" presStyleLbl="sibTrans2D1" presStyleIdx="6" presStyleCnt="7"/>
      <dgm:spPr/>
    </dgm:pt>
    <dgm:pt modelId="{3BBF5596-2F1E-4B87-935D-6771A77AA3B8}" type="pres">
      <dgm:prSet presAssocID="{6C598F4D-0E8F-4AA7-914E-249ECFB2CE34}" presName="node" presStyleLbl="node1" presStyleIdx="7" presStyleCnt="8">
        <dgm:presLayoutVars>
          <dgm:bulletEnabled val="1"/>
        </dgm:presLayoutVars>
      </dgm:prSet>
      <dgm:spPr/>
    </dgm:pt>
  </dgm:ptLst>
  <dgm:cxnLst>
    <dgm:cxn modelId="{2FAACC07-2C1D-4CFC-A708-A130C379538E}" type="presOf" srcId="{1BF0A94A-C387-4C4E-8A7B-9C5F46B909FD}" destId="{AB5BF56B-98EA-43D8-839F-2E60C0D5034A}" srcOrd="1" destOrd="0" presId="urn:microsoft.com/office/officeart/2005/8/layout/process5"/>
    <dgm:cxn modelId="{0191E208-62E8-40E0-B6DD-F51197490A42}" type="presOf" srcId="{0C523CD8-F7DF-4F4D-828E-E99EB54BAF79}" destId="{720FE0B4-320C-44F6-8EAE-A417FEA7A21F}" srcOrd="0" destOrd="0" presId="urn:microsoft.com/office/officeart/2005/8/layout/process5"/>
    <dgm:cxn modelId="{1CC5120E-E46F-4D02-8823-DF12E293725D}" type="presOf" srcId="{D5067DFC-EA17-4CAF-A42A-7DA6D374A812}" destId="{73700E64-B4C3-4B9A-8729-05ABB90B5DD4}" srcOrd="0" destOrd="0" presId="urn:microsoft.com/office/officeart/2005/8/layout/process5"/>
    <dgm:cxn modelId="{78552214-D5AD-4F8D-BA20-0DAA6E14C880}" srcId="{4DCFA218-0E37-4CED-B3CC-925068DE903A}" destId="{C1FA0D9F-8E54-4B59-9B71-8DF393D68982}" srcOrd="6" destOrd="0" parTransId="{C69CBE09-28B3-47CA-A849-027528BD0B7F}" sibTransId="{0C523CD8-F7DF-4F4D-828E-E99EB54BAF79}"/>
    <dgm:cxn modelId="{F7F7FA16-FE47-4127-A06D-D9EB91157149}" type="presOf" srcId="{4DCFA218-0E37-4CED-B3CC-925068DE903A}" destId="{F43F10B3-18AB-4ED8-8207-958AF2E71A25}" srcOrd="0" destOrd="0" presId="urn:microsoft.com/office/officeart/2005/8/layout/process5"/>
    <dgm:cxn modelId="{A1775721-6AC8-426C-AE78-DAFBAA229A23}" type="presOf" srcId="{9D4B6D2A-CBAC-49FB-8931-C4C051211500}" destId="{60B96EB1-2D82-431F-8C8E-98D138C68188}" srcOrd="0" destOrd="0" presId="urn:microsoft.com/office/officeart/2005/8/layout/process5"/>
    <dgm:cxn modelId="{41FFC225-2592-4B43-A840-4C0C1268B728}" srcId="{4DCFA218-0E37-4CED-B3CC-925068DE903A}" destId="{767B9B36-3075-4FDF-8526-779A183A52E3}" srcOrd="5" destOrd="0" parTransId="{8664F299-7F96-4077-9067-36DCF278290C}" sibTransId="{1BF0A94A-C387-4C4E-8A7B-9C5F46B909FD}"/>
    <dgm:cxn modelId="{9B649531-58F8-4091-B1E6-A31CDD99689C}" type="presOf" srcId="{FED54F41-8457-4260-96EC-2EBEA26195AD}" destId="{849B5CE6-A47D-499B-8CCA-1EB38BBCAE7E}" srcOrd="1" destOrd="0" presId="urn:microsoft.com/office/officeart/2005/8/layout/process5"/>
    <dgm:cxn modelId="{267B413B-7BBA-4EA9-AB06-69959F3784F0}" type="presOf" srcId="{0C523CD8-F7DF-4F4D-828E-E99EB54BAF79}" destId="{E4A34DDB-3AF4-4914-BB0D-BE2E5550432E}" srcOrd="1" destOrd="0" presId="urn:microsoft.com/office/officeart/2005/8/layout/process5"/>
    <dgm:cxn modelId="{6F3DAA3B-D907-448D-9075-052219FA0B1C}" type="presOf" srcId="{9D4B6D2A-CBAC-49FB-8931-C4C051211500}" destId="{7D22E417-EB9B-4501-8687-423734A37EE7}" srcOrd="1" destOrd="0" presId="urn:microsoft.com/office/officeart/2005/8/layout/process5"/>
    <dgm:cxn modelId="{959FD141-02D7-49C9-A154-4C4708200A3A}" srcId="{4DCFA218-0E37-4CED-B3CC-925068DE903A}" destId="{6FEB7780-C9CE-430F-A567-50B0DFDCC2F2}" srcOrd="3" destOrd="0" parTransId="{07819124-7C30-4FE4-8EB2-CAD8FAC63A91}" sibTransId="{D7AC24F3-7739-4A07-81F9-98E670F6C9BB}"/>
    <dgm:cxn modelId="{CC419464-7B47-4378-8A01-4D7DC0FCBBF9}" type="presOf" srcId="{D7AC24F3-7739-4A07-81F9-98E670F6C9BB}" destId="{E8EF4C0F-3190-47A5-813E-BF6405860BF7}" srcOrd="1" destOrd="0" presId="urn:microsoft.com/office/officeart/2005/8/layout/process5"/>
    <dgm:cxn modelId="{97710067-F4C5-46FC-96CF-2F5C44BC3C8C}" type="presOf" srcId="{D7AC24F3-7739-4A07-81F9-98E670F6C9BB}" destId="{E4D81FFA-BEDC-428B-B224-5FF30DFE021C}" srcOrd="0" destOrd="0" presId="urn:microsoft.com/office/officeart/2005/8/layout/process5"/>
    <dgm:cxn modelId="{774A724F-FB7B-42CA-8922-D4C3D018BB13}" type="presOf" srcId="{2E365B70-70DB-411D-8ACA-4F956B482310}" destId="{4F40987B-85A7-4121-B5EC-8171F4A0EE5C}" srcOrd="0" destOrd="0" presId="urn:microsoft.com/office/officeart/2005/8/layout/process5"/>
    <dgm:cxn modelId="{A25D7F6F-ADF9-45E4-A302-6220047085C5}" type="presOf" srcId="{D4227906-CA21-42CC-943B-5A0D4D59B9D3}" destId="{8B88979C-E9E0-4402-AFC0-222842A27927}" srcOrd="0" destOrd="0" presId="urn:microsoft.com/office/officeart/2005/8/layout/process5"/>
    <dgm:cxn modelId="{52538F7D-87CD-4A6D-BBA2-2A27CF867159}" type="presOf" srcId="{DAC42AF0-C74E-46A7-89B1-9F4F1D9CD457}" destId="{BA548DBF-A0E2-446F-AEB3-73568D5DBC3E}" srcOrd="0" destOrd="0" presId="urn:microsoft.com/office/officeart/2005/8/layout/process5"/>
    <dgm:cxn modelId="{513AEC85-8AFE-402C-A93A-514DEA4BC4C6}" type="presOf" srcId="{8FC80ED9-BF8B-489B-A61E-AC869CB339A2}" destId="{63DBCC72-4E28-43E0-956E-AECB4A25A7D5}" srcOrd="0" destOrd="0" presId="urn:microsoft.com/office/officeart/2005/8/layout/process5"/>
    <dgm:cxn modelId="{6FCA3C92-4FF9-4AF1-A9DD-BE29D239E039}" srcId="{4DCFA218-0E37-4CED-B3CC-925068DE903A}" destId="{DAC42AF0-C74E-46A7-89B1-9F4F1D9CD457}" srcOrd="2" destOrd="0" parTransId="{BFE3B1ED-4A21-4ABD-A481-C94354C050F0}" sibTransId="{1214EABE-6181-43D8-AF47-6E384A32412B}"/>
    <dgm:cxn modelId="{032119AA-46E3-4FB1-A5BF-AD98F28C6C7B}" srcId="{4DCFA218-0E37-4CED-B3CC-925068DE903A}" destId="{D4227906-CA21-42CC-943B-5A0D4D59B9D3}" srcOrd="0" destOrd="0" parTransId="{C93756C6-1782-4C2E-9896-C3F2B2628DBE}" sibTransId="{FED54F41-8457-4260-96EC-2EBEA26195AD}"/>
    <dgm:cxn modelId="{3A534EAC-7E62-4D82-9825-D98BFEB64516}" type="presOf" srcId="{C1FA0D9F-8E54-4B59-9B71-8DF393D68982}" destId="{B900B67B-FA34-486E-9D8C-342F9CEF97F2}" srcOrd="0" destOrd="0" presId="urn:microsoft.com/office/officeart/2005/8/layout/process5"/>
    <dgm:cxn modelId="{E5250EB7-44C5-4CEF-A10F-5E4AA7006F48}" type="presOf" srcId="{1214EABE-6181-43D8-AF47-6E384A32412B}" destId="{B0561A2E-3728-40E4-A27A-70EE262D4FCA}" srcOrd="0" destOrd="0" presId="urn:microsoft.com/office/officeart/2005/8/layout/process5"/>
    <dgm:cxn modelId="{0DA814D6-2810-4480-AA09-43975742F046}" type="presOf" srcId="{6C598F4D-0E8F-4AA7-914E-249ECFB2CE34}" destId="{3BBF5596-2F1E-4B87-935D-6771A77AA3B8}" srcOrd="0" destOrd="0" presId="urn:microsoft.com/office/officeart/2005/8/layout/process5"/>
    <dgm:cxn modelId="{2C00FBDC-EE39-4236-9669-F1259D890375}" type="presOf" srcId="{1214EABE-6181-43D8-AF47-6E384A32412B}" destId="{6DF0CE48-2524-49DB-B895-5CC1817AB0FF}" srcOrd="1" destOrd="0" presId="urn:microsoft.com/office/officeart/2005/8/layout/process5"/>
    <dgm:cxn modelId="{421DBDE1-A714-4ABC-99E1-2510F16A04D3}" type="presOf" srcId="{767B9B36-3075-4FDF-8526-779A183A52E3}" destId="{853F2D34-F21D-47F9-AC83-FD00ADD4BADF}" srcOrd="0" destOrd="0" presId="urn:microsoft.com/office/officeart/2005/8/layout/process5"/>
    <dgm:cxn modelId="{BD8B6AE5-BED5-4A21-B510-1E8E36458768}" type="presOf" srcId="{FED54F41-8457-4260-96EC-2EBEA26195AD}" destId="{7E3D44F6-25B0-48A8-8014-8052E38541BB}" srcOrd="0" destOrd="0" presId="urn:microsoft.com/office/officeart/2005/8/layout/process5"/>
    <dgm:cxn modelId="{0EFED6ED-D0BC-478D-9692-989395217463}" type="presOf" srcId="{1BF0A94A-C387-4C4E-8A7B-9C5F46B909FD}" destId="{3C494857-A698-4ABF-8AE2-DE7E51BED039}" srcOrd="0" destOrd="0" presId="urn:microsoft.com/office/officeart/2005/8/layout/process5"/>
    <dgm:cxn modelId="{239B7EEE-F078-442B-B86B-EC5CBBAFABC7}" srcId="{4DCFA218-0E37-4CED-B3CC-925068DE903A}" destId="{2E365B70-70DB-411D-8ACA-4F956B482310}" srcOrd="1" destOrd="0" parTransId="{A145B0BC-2DC1-4D9C-9EB0-50444540265E}" sibTransId="{9D4B6D2A-CBAC-49FB-8931-C4C051211500}"/>
    <dgm:cxn modelId="{5DCD88F2-F458-4F22-A4E4-B35E168D10F1}" type="presOf" srcId="{6FEB7780-C9CE-430F-A567-50B0DFDCC2F2}" destId="{FA9AA601-1CE8-4CBE-A46D-EE94A9361669}" srcOrd="0" destOrd="0" presId="urn:microsoft.com/office/officeart/2005/8/layout/process5"/>
    <dgm:cxn modelId="{894FFAF4-7A2C-414D-895D-28BD40FBB443}" srcId="{4DCFA218-0E37-4CED-B3CC-925068DE903A}" destId="{8FC80ED9-BF8B-489B-A61E-AC869CB339A2}" srcOrd="4" destOrd="0" parTransId="{32B2E1CB-F0BA-4055-9C81-CF7008E2D3B9}" sibTransId="{D5067DFC-EA17-4CAF-A42A-7DA6D374A812}"/>
    <dgm:cxn modelId="{27DD19F6-C4A4-4AF8-BD6C-A4ECAEA4357F}" srcId="{4DCFA218-0E37-4CED-B3CC-925068DE903A}" destId="{6C598F4D-0E8F-4AA7-914E-249ECFB2CE34}" srcOrd="7" destOrd="0" parTransId="{BF7430D6-583F-4D34-8FE2-FFAD4629228A}" sibTransId="{5A855EBA-5213-499A-9CAD-A78B6D628AC3}"/>
    <dgm:cxn modelId="{1718A4F9-82A5-49E9-9D8D-35C9319CB5D9}" type="presOf" srcId="{D5067DFC-EA17-4CAF-A42A-7DA6D374A812}" destId="{E5B2AA97-FC4E-44A6-80D9-552FFD578F36}" srcOrd="1" destOrd="0" presId="urn:microsoft.com/office/officeart/2005/8/layout/process5"/>
    <dgm:cxn modelId="{4139F47B-5FDD-4999-B823-F49F4A70B4E8}" type="presParOf" srcId="{F43F10B3-18AB-4ED8-8207-958AF2E71A25}" destId="{8B88979C-E9E0-4402-AFC0-222842A27927}" srcOrd="0" destOrd="0" presId="urn:microsoft.com/office/officeart/2005/8/layout/process5"/>
    <dgm:cxn modelId="{4669EDA1-6441-4E79-AD8D-460102D4E898}" type="presParOf" srcId="{F43F10B3-18AB-4ED8-8207-958AF2E71A25}" destId="{7E3D44F6-25B0-48A8-8014-8052E38541BB}" srcOrd="1" destOrd="0" presId="urn:microsoft.com/office/officeart/2005/8/layout/process5"/>
    <dgm:cxn modelId="{F5C1901A-1A40-41B1-AE60-D981CFC58B73}" type="presParOf" srcId="{7E3D44F6-25B0-48A8-8014-8052E38541BB}" destId="{849B5CE6-A47D-499B-8CCA-1EB38BBCAE7E}" srcOrd="0" destOrd="0" presId="urn:microsoft.com/office/officeart/2005/8/layout/process5"/>
    <dgm:cxn modelId="{B87524E0-4F65-413A-9816-5B548E4807E6}" type="presParOf" srcId="{F43F10B3-18AB-4ED8-8207-958AF2E71A25}" destId="{4F40987B-85A7-4121-B5EC-8171F4A0EE5C}" srcOrd="2" destOrd="0" presId="urn:microsoft.com/office/officeart/2005/8/layout/process5"/>
    <dgm:cxn modelId="{10223AA0-2E43-45E7-AFB4-6780E736447A}" type="presParOf" srcId="{F43F10B3-18AB-4ED8-8207-958AF2E71A25}" destId="{60B96EB1-2D82-431F-8C8E-98D138C68188}" srcOrd="3" destOrd="0" presId="urn:microsoft.com/office/officeart/2005/8/layout/process5"/>
    <dgm:cxn modelId="{37BAB292-04FE-40F0-A2A5-5B484B9F0C94}" type="presParOf" srcId="{60B96EB1-2D82-431F-8C8E-98D138C68188}" destId="{7D22E417-EB9B-4501-8687-423734A37EE7}" srcOrd="0" destOrd="0" presId="urn:microsoft.com/office/officeart/2005/8/layout/process5"/>
    <dgm:cxn modelId="{7ED294C0-95C7-42D4-B7DB-BF6809712A75}" type="presParOf" srcId="{F43F10B3-18AB-4ED8-8207-958AF2E71A25}" destId="{BA548DBF-A0E2-446F-AEB3-73568D5DBC3E}" srcOrd="4" destOrd="0" presId="urn:microsoft.com/office/officeart/2005/8/layout/process5"/>
    <dgm:cxn modelId="{53105AF1-ECFB-4BEF-BBD0-43DC3A9E6D3B}" type="presParOf" srcId="{F43F10B3-18AB-4ED8-8207-958AF2E71A25}" destId="{B0561A2E-3728-40E4-A27A-70EE262D4FCA}" srcOrd="5" destOrd="0" presId="urn:microsoft.com/office/officeart/2005/8/layout/process5"/>
    <dgm:cxn modelId="{62392CBD-B170-429C-8F62-3F55330EB501}" type="presParOf" srcId="{B0561A2E-3728-40E4-A27A-70EE262D4FCA}" destId="{6DF0CE48-2524-49DB-B895-5CC1817AB0FF}" srcOrd="0" destOrd="0" presId="urn:microsoft.com/office/officeart/2005/8/layout/process5"/>
    <dgm:cxn modelId="{0B022918-586A-4BFC-A2CF-8350D25F857B}" type="presParOf" srcId="{F43F10B3-18AB-4ED8-8207-958AF2E71A25}" destId="{FA9AA601-1CE8-4CBE-A46D-EE94A9361669}" srcOrd="6" destOrd="0" presId="urn:microsoft.com/office/officeart/2005/8/layout/process5"/>
    <dgm:cxn modelId="{C8D5111E-7D26-426A-BE45-2EA64B62059E}" type="presParOf" srcId="{F43F10B3-18AB-4ED8-8207-958AF2E71A25}" destId="{E4D81FFA-BEDC-428B-B224-5FF30DFE021C}" srcOrd="7" destOrd="0" presId="urn:microsoft.com/office/officeart/2005/8/layout/process5"/>
    <dgm:cxn modelId="{0351C539-8967-4C05-8761-0DBE79C575E7}" type="presParOf" srcId="{E4D81FFA-BEDC-428B-B224-5FF30DFE021C}" destId="{E8EF4C0F-3190-47A5-813E-BF6405860BF7}" srcOrd="0" destOrd="0" presId="urn:microsoft.com/office/officeart/2005/8/layout/process5"/>
    <dgm:cxn modelId="{0DC4570A-C6CC-493B-B209-1CD081DFC82A}" type="presParOf" srcId="{F43F10B3-18AB-4ED8-8207-958AF2E71A25}" destId="{63DBCC72-4E28-43E0-956E-AECB4A25A7D5}" srcOrd="8" destOrd="0" presId="urn:microsoft.com/office/officeart/2005/8/layout/process5"/>
    <dgm:cxn modelId="{FED22644-2C18-43D0-9196-5B5C92DAB4C4}" type="presParOf" srcId="{F43F10B3-18AB-4ED8-8207-958AF2E71A25}" destId="{73700E64-B4C3-4B9A-8729-05ABB90B5DD4}" srcOrd="9" destOrd="0" presId="urn:microsoft.com/office/officeart/2005/8/layout/process5"/>
    <dgm:cxn modelId="{9A6EA490-2080-4B9A-A0EB-FF3B0EC7FA45}" type="presParOf" srcId="{73700E64-B4C3-4B9A-8729-05ABB90B5DD4}" destId="{E5B2AA97-FC4E-44A6-80D9-552FFD578F36}" srcOrd="0" destOrd="0" presId="urn:microsoft.com/office/officeart/2005/8/layout/process5"/>
    <dgm:cxn modelId="{2156668A-16DB-4DE2-9BE3-9ADAFFDA4E27}" type="presParOf" srcId="{F43F10B3-18AB-4ED8-8207-958AF2E71A25}" destId="{853F2D34-F21D-47F9-AC83-FD00ADD4BADF}" srcOrd="10" destOrd="0" presId="urn:microsoft.com/office/officeart/2005/8/layout/process5"/>
    <dgm:cxn modelId="{759C434E-8583-4DCC-A5F2-2E1597BA6D16}" type="presParOf" srcId="{F43F10B3-18AB-4ED8-8207-958AF2E71A25}" destId="{3C494857-A698-4ABF-8AE2-DE7E51BED039}" srcOrd="11" destOrd="0" presId="urn:microsoft.com/office/officeart/2005/8/layout/process5"/>
    <dgm:cxn modelId="{5C55474E-63DA-4E29-9F47-A996D61B3737}" type="presParOf" srcId="{3C494857-A698-4ABF-8AE2-DE7E51BED039}" destId="{AB5BF56B-98EA-43D8-839F-2E60C0D5034A}" srcOrd="0" destOrd="0" presId="urn:microsoft.com/office/officeart/2005/8/layout/process5"/>
    <dgm:cxn modelId="{DC811F76-F274-4C95-9ADD-35A1045F27EB}" type="presParOf" srcId="{F43F10B3-18AB-4ED8-8207-958AF2E71A25}" destId="{B900B67B-FA34-486E-9D8C-342F9CEF97F2}" srcOrd="12" destOrd="0" presId="urn:microsoft.com/office/officeart/2005/8/layout/process5"/>
    <dgm:cxn modelId="{C3D0330C-A3B9-4853-8A9D-2B5FEBF301EE}" type="presParOf" srcId="{F43F10B3-18AB-4ED8-8207-958AF2E71A25}" destId="{720FE0B4-320C-44F6-8EAE-A417FEA7A21F}" srcOrd="13" destOrd="0" presId="urn:microsoft.com/office/officeart/2005/8/layout/process5"/>
    <dgm:cxn modelId="{6C0FE30C-7D19-450D-8511-FD7C69624A03}" type="presParOf" srcId="{720FE0B4-320C-44F6-8EAE-A417FEA7A21F}" destId="{E4A34DDB-3AF4-4914-BB0D-BE2E5550432E}" srcOrd="0" destOrd="0" presId="urn:microsoft.com/office/officeart/2005/8/layout/process5"/>
    <dgm:cxn modelId="{CF6FF2A8-43D1-40B3-94D6-6638C1E084A8}" type="presParOf" srcId="{F43F10B3-18AB-4ED8-8207-958AF2E71A25}" destId="{3BBF5596-2F1E-4B87-935D-6771A77AA3B8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041240-7732-47F2-A5F4-AC5760D9EF76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80521159-22BB-464C-9F38-D0C6EF6A6DA5}">
      <dgm:prSet phldrT="[Text]"/>
      <dgm:spPr/>
      <dgm:t>
        <a:bodyPr/>
        <a:lstStyle/>
        <a:p>
          <a:r>
            <a:rPr lang="en-US" dirty="0"/>
            <a:t>Make every effort to confirm your election and calling</a:t>
          </a:r>
          <a:endParaRPr lang="en-AU" dirty="0"/>
        </a:p>
      </dgm:t>
    </dgm:pt>
    <dgm:pt modelId="{576ED9D4-CE70-4E85-9166-5600050FE582}" type="parTrans" cxnId="{42EEDF55-B7AD-48C9-8DF9-3B0BB957D081}">
      <dgm:prSet/>
      <dgm:spPr/>
      <dgm:t>
        <a:bodyPr/>
        <a:lstStyle/>
        <a:p>
          <a:endParaRPr lang="en-AU"/>
        </a:p>
      </dgm:t>
    </dgm:pt>
    <dgm:pt modelId="{84FAAF7A-86EC-47F5-B297-1A702D790C30}" type="sibTrans" cxnId="{42EEDF55-B7AD-48C9-8DF9-3B0BB957D081}">
      <dgm:prSet/>
      <dgm:spPr/>
      <dgm:t>
        <a:bodyPr/>
        <a:lstStyle/>
        <a:p>
          <a:endParaRPr lang="en-AU"/>
        </a:p>
      </dgm:t>
    </dgm:pt>
    <dgm:pt modelId="{CB99611F-9664-43E6-B2EF-D096C9286D4B}">
      <dgm:prSet phldrT="[Text]"/>
      <dgm:spPr/>
      <dgm:t>
        <a:bodyPr/>
        <a:lstStyle/>
        <a:p>
          <a:r>
            <a:rPr lang="en-US" dirty="0"/>
            <a:t>You will never stumble</a:t>
          </a:r>
          <a:endParaRPr lang="en-AU" dirty="0"/>
        </a:p>
      </dgm:t>
    </dgm:pt>
    <dgm:pt modelId="{463DC4BA-C0F3-42A3-AF99-13888BCA011A}" type="parTrans" cxnId="{DA42BEC5-761B-43D2-9DF8-A59096870105}">
      <dgm:prSet/>
      <dgm:spPr/>
      <dgm:t>
        <a:bodyPr/>
        <a:lstStyle/>
        <a:p>
          <a:endParaRPr lang="en-AU"/>
        </a:p>
      </dgm:t>
    </dgm:pt>
    <dgm:pt modelId="{484B0E3E-6DAC-40E2-9A8E-6A923E86F8C5}" type="sibTrans" cxnId="{DA42BEC5-761B-43D2-9DF8-A59096870105}">
      <dgm:prSet/>
      <dgm:spPr/>
      <dgm:t>
        <a:bodyPr/>
        <a:lstStyle/>
        <a:p>
          <a:endParaRPr lang="en-AU"/>
        </a:p>
      </dgm:t>
    </dgm:pt>
    <dgm:pt modelId="{C5772695-BCCC-4E1B-800A-F430A4BAA7C2}">
      <dgm:prSet phldrT="[Text]"/>
      <dgm:spPr/>
      <dgm:t>
        <a:bodyPr/>
        <a:lstStyle/>
        <a:p>
          <a:r>
            <a:rPr lang="en-US" dirty="0"/>
            <a:t>You will receive a rich welcome into the eternal kingdom</a:t>
          </a:r>
          <a:endParaRPr lang="en-AU" dirty="0"/>
        </a:p>
      </dgm:t>
    </dgm:pt>
    <dgm:pt modelId="{FAAFE55C-2314-44AD-8C2A-99971178BA8E}" type="parTrans" cxnId="{4040FCD8-F124-4A6D-A602-7AF18D1CE718}">
      <dgm:prSet/>
      <dgm:spPr/>
      <dgm:t>
        <a:bodyPr/>
        <a:lstStyle/>
        <a:p>
          <a:endParaRPr lang="en-AU"/>
        </a:p>
      </dgm:t>
    </dgm:pt>
    <dgm:pt modelId="{A46EFFA8-0105-47DA-8461-1DA689DBA175}" type="sibTrans" cxnId="{4040FCD8-F124-4A6D-A602-7AF18D1CE718}">
      <dgm:prSet/>
      <dgm:spPr/>
      <dgm:t>
        <a:bodyPr/>
        <a:lstStyle/>
        <a:p>
          <a:endParaRPr lang="en-AU"/>
        </a:p>
      </dgm:t>
    </dgm:pt>
    <dgm:pt modelId="{88E19429-36B0-40D9-A3B0-26A01E669841}" type="pres">
      <dgm:prSet presAssocID="{3D041240-7732-47F2-A5F4-AC5760D9EF76}" presName="CompostProcess" presStyleCnt="0">
        <dgm:presLayoutVars>
          <dgm:dir/>
          <dgm:resizeHandles val="exact"/>
        </dgm:presLayoutVars>
      </dgm:prSet>
      <dgm:spPr/>
    </dgm:pt>
    <dgm:pt modelId="{323ED497-614C-436A-AA0E-013D6BE9193E}" type="pres">
      <dgm:prSet presAssocID="{3D041240-7732-47F2-A5F4-AC5760D9EF76}" presName="arrow" presStyleLbl="bgShp" presStyleIdx="0" presStyleCnt="1"/>
      <dgm:spPr/>
    </dgm:pt>
    <dgm:pt modelId="{96230E6E-C899-460A-829D-AE115EAAF196}" type="pres">
      <dgm:prSet presAssocID="{3D041240-7732-47F2-A5F4-AC5760D9EF76}" presName="linearProcess" presStyleCnt="0"/>
      <dgm:spPr/>
    </dgm:pt>
    <dgm:pt modelId="{2FB44A2F-52B9-4B3C-A0E7-88366E205DAA}" type="pres">
      <dgm:prSet presAssocID="{80521159-22BB-464C-9F38-D0C6EF6A6DA5}" presName="textNode" presStyleLbl="node1" presStyleIdx="0" presStyleCnt="3">
        <dgm:presLayoutVars>
          <dgm:bulletEnabled val="1"/>
        </dgm:presLayoutVars>
      </dgm:prSet>
      <dgm:spPr/>
    </dgm:pt>
    <dgm:pt modelId="{183E84CE-1B5B-49F0-A892-CAD0BEBE0697}" type="pres">
      <dgm:prSet presAssocID="{84FAAF7A-86EC-47F5-B297-1A702D790C30}" presName="sibTrans" presStyleCnt="0"/>
      <dgm:spPr/>
    </dgm:pt>
    <dgm:pt modelId="{211F3DD9-8B0D-48CD-AC92-25C00C8297F9}" type="pres">
      <dgm:prSet presAssocID="{CB99611F-9664-43E6-B2EF-D096C9286D4B}" presName="textNode" presStyleLbl="node1" presStyleIdx="1" presStyleCnt="3">
        <dgm:presLayoutVars>
          <dgm:bulletEnabled val="1"/>
        </dgm:presLayoutVars>
      </dgm:prSet>
      <dgm:spPr/>
    </dgm:pt>
    <dgm:pt modelId="{9356E646-04A9-4D5E-B95C-775E4A578149}" type="pres">
      <dgm:prSet presAssocID="{484B0E3E-6DAC-40E2-9A8E-6A923E86F8C5}" presName="sibTrans" presStyleCnt="0"/>
      <dgm:spPr/>
    </dgm:pt>
    <dgm:pt modelId="{E30C6552-37AF-4AF4-9A3D-1580BA0B73FB}" type="pres">
      <dgm:prSet presAssocID="{C5772695-BCCC-4E1B-800A-F430A4BAA7C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830E52E-14A7-4632-BBBD-318556D73058}" type="presOf" srcId="{CB99611F-9664-43E6-B2EF-D096C9286D4B}" destId="{211F3DD9-8B0D-48CD-AC92-25C00C8297F9}" srcOrd="0" destOrd="0" presId="urn:microsoft.com/office/officeart/2005/8/layout/hProcess9"/>
    <dgm:cxn modelId="{42EEDF55-B7AD-48C9-8DF9-3B0BB957D081}" srcId="{3D041240-7732-47F2-A5F4-AC5760D9EF76}" destId="{80521159-22BB-464C-9F38-D0C6EF6A6DA5}" srcOrd="0" destOrd="0" parTransId="{576ED9D4-CE70-4E85-9166-5600050FE582}" sibTransId="{84FAAF7A-86EC-47F5-B297-1A702D790C30}"/>
    <dgm:cxn modelId="{01EF8180-E4BE-4DB4-BE4E-40AAF100F5F5}" type="presOf" srcId="{3D041240-7732-47F2-A5F4-AC5760D9EF76}" destId="{88E19429-36B0-40D9-A3B0-26A01E669841}" srcOrd="0" destOrd="0" presId="urn:microsoft.com/office/officeart/2005/8/layout/hProcess9"/>
    <dgm:cxn modelId="{16BAD288-2E29-4A40-AE66-55BC24C1EAD2}" type="presOf" srcId="{C5772695-BCCC-4E1B-800A-F430A4BAA7C2}" destId="{E30C6552-37AF-4AF4-9A3D-1580BA0B73FB}" srcOrd="0" destOrd="0" presId="urn:microsoft.com/office/officeart/2005/8/layout/hProcess9"/>
    <dgm:cxn modelId="{DA42BEC5-761B-43D2-9DF8-A59096870105}" srcId="{3D041240-7732-47F2-A5F4-AC5760D9EF76}" destId="{CB99611F-9664-43E6-B2EF-D096C9286D4B}" srcOrd="1" destOrd="0" parTransId="{463DC4BA-C0F3-42A3-AF99-13888BCA011A}" sibTransId="{484B0E3E-6DAC-40E2-9A8E-6A923E86F8C5}"/>
    <dgm:cxn modelId="{4040FCD8-F124-4A6D-A602-7AF18D1CE718}" srcId="{3D041240-7732-47F2-A5F4-AC5760D9EF76}" destId="{C5772695-BCCC-4E1B-800A-F430A4BAA7C2}" srcOrd="2" destOrd="0" parTransId="{FAAFE55C-2314-44AD-8C2A-99971178BA8E}" sibTransId="{A46EFFA8-0105-47DA-8461-1DA689DBA175}"/>
    <dgm:cxn modelId="{5A4D6DE9-7730-4DCA-871A-15E0C8355117}" type="presOf" srcId="{80521159-22BB-464C-9F38-D0C6EF6A6DA5}" destId="{2FB44A2F-52B9-4B3C-A0E7-88366E205DAA}" srcOrd="0" destOrd="0" presId="urn:microsoft.com/office/officeart/2005/8/layout/hProcess9"/>
    <dgm:cxn modelId="{9E7D9A2B-523B-4DA0-AFC9-D2591C997A35}" type="presParOf" srcId="{88E19429-36B0-40D9-A3B0-26A01E669841}" destId="{323ED497-614C-436A-AA0E-013D6BE9193E}" srcOrd="0" destOrd="0" presId="urn:microsoft.com/office/officeart/2005/8/layout/hProcess9"/>
    <dgm:cxn modelId="{1F5ED29A-8F05-4423-886F-CD4DBCB3F2C7}" type="presParOf" srcId="{88E19429-36B0-40D9-A3B0-26A01E669841}" destId="{96230E6E-C899-460A-829D-AE115EAAF196}" srcOrd="1" destOrd="0" presId="urn:microsoft.com/office/officeart/2005/8/layout/hProcess9"/>
    <dgm:cxn modelId="{28E090DE-C11E-45B7-B004-D59EB2556663}" type="presParOf" srcId="{96230E6E-C899-460A-829D-AE115EAAF196}" destId="{2FB44A2F-52B9-4B3C-A0E7-88366E205DAA}" srcOrd="0" destOrd="0" presId="urn:microsoft.com/office/officeart/2005/8/layout/hProcess9"/>
    <dgm:cxn modelId="{39FB7AE9-2C21-472A-A675-26B6F4479565}" type="presParOf" srcId="{96230E6E-C899-460A-829D-AE115EAAF196}" destId="{183E84CE-1B5B-49F0-A892-CAD0BEBE0697}" srcOrd="1" destOrd="0" presId="urn:microsoft.com/office/officeart/2005/8/layout/hProcess9"/>
    <dgm:cxn modelId="{235C04E6-9FA6-41AB-A563-E5B583646859}" type="presParOf" srcId="{96230E6E-C899-460A-829D-AE115EAAF196}" destId="{211F3DD9-8B0D-48CD-AC92-25C00C8297F9}" srcOrd="2" destOrd="0" presId="urn:microsoft.com/office/officeart/2005/8/layout/hProcess9"/>
    <dgm:cxn modelId="{49B2115E-4DC1-4D83-9772-BD4D31975C2F}" type="presParOf" srcId="{96230E6E-C899-460A-829D-AE115EAAF196}" destId="{9356E646-04A9-4D5E-B95C-775E4A578149}" srcOrd="3" destOrd="0" presId="urn:microsoft.com/office/officeart/2005/8/layout/hProcess9"/>
    <dgm:cxn modelId="{CAEBED7D-6066-4F1C-BCB1-1865DEB089B3}" type="presParOf" srcId="{96230E6E-C899-460A-829D-AE115EAAF196}" destId="{E30C6552-37AF-4AF4-9A3D-1580BA0B73F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221F0-DBC2-4D37-BA2F-FE79C10F12FF}">
      <dsp:nvSpPr>
        <dsp:cNvPr id="0" name=""/>
        <dsp:cNvSpPr/>
      </dsp:nvSpPr>
      <dsp:spPr>
        <a:xfrm>
          <a:off x="1366" y="362280"/>
          <a:ext cx="1811734" cy="181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Divine Action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400" kern="1200" dirty="0"/>
            <a:t>v2-3</a:t>
          </a:r>
        </a:p>
      </dsp:txBody>
      <dsp:txXfrm>
        <a:off x="266688" y="627602"/>
        <a:ext cx="1281090" cy="1281090"/>
      </dsp:txXfrm>
    </dsp:sp>
    <dsp:sp modelId="{5EC32563-726F-41C8-8A0B-CC192BEC2694}">
      <dsp:nvSpPr>
        <dsp:cNvPr id="0" name=""/>
        <dsp:cNvSpPr/>
      </dsp:nvSpPr>
      <dsp:spPr>
        <a:xfrm>
          <a:off x="1960214" y="742744"/>
          <a:ext cx="1050805" cy="1050805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700" kern="1200"/>
        </a:p>
      </dsp:txBody>
      <dsp:txXfrm>
        <a:off x="2099498" y="1144572"/>
        <a:ext cx="772237" cy="247149"/>
      </dsp:txXfrm>
    </dsp:sp>
    <dsp:sp modelId="{D777A17C-4585-4262-819A-62CB760E872A}">
      <dsp:nvSpPr>
        <dsp:cNvPr id="0" name=""/>
        <dsp:cNvSpPr/>
      </dsp:nvSpPr>
      <dsp:spPr>
        <a:xfrm>
          <a:off x="3158132" y="362280"/>
          <a:ext cx="1811734" cy="181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Human Response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v5-9</a:t>
          </a:r>
          <a:endParaRPr lang="en-AU" sz="2400" kern="1200" dirty="0"/>
        </a:p>
      </dsp:txBody>
      <dsp:txXfrm>
        <a:off x="3423454" y="627602"/>
        <a:ext cx="1281090" cy="1281090"/>
      </dsp:txXfrm>
    </dsp:sp>
    <dsp:sp modelId="{6B9FDE57-D52B-492B-A0B2-8880487FBECE}">
      <dsp:nvSpPr>
        <dsp:cNvPr id="0" name=""/>
        <dsp:cNvSpPr/>
      </dsp:nvSpPr>
      <dsp:spPr>
        <a:xfrm>
          <a:off x="5116980" y="742744"/>
          <a:ext cx="1050805" cy="1050805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>
        <a:off x="5256264" y="959210"/>
        <a:ext cx="772237" cy="617873"/>
      </dsp:txXfrm>
    </dsp:sp>
    <dsp:sp modelId="{1D6A8CB7-229F-44E3-8500-A6325E22D541}">
      <dsp:nvSpPr>
        <dsp:cNvPr id="0" name=""/>
        <dsp:cNvSpPr/>
      </dsp:nvSpPr>
      <dsp:spPr>
        <a:xfrm>
          <a:off x="6314898" y="362280"/>
          <a:ext cx="1811734" cy="181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Heavenly Result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v10-11</a:t>
          </a:r>
          <a:endParaRPr lang="en-AU" sz="2400" kern="1200" dirty="0"/>
        </a:p>
      </dsp:txBody>
      <dsp:txXfrm>
        <a:off x="6580220" y="627602"/>
        <a:ext cx="1281090" cy="12810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35E18-8C36-42D4-82EB-91F5F6797FEB}">
      <dsp:nvSpPr>
        <dsp:cNvPr id="0" name=""/>
        <dsp:cNvSpPr/>
      </dsp:nvSpPr>
      <dsp:spPr>
        <a:xfrm>
          <a:off x="228276" y="2645"/>
          <a:ext cx="3285703" cy="98425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 are drawn to Him</a:t>
          </a:r>
          <a:endParaRPr lang="en-AU" sz="2500" kern="1200" dirty="0"/>
        </a:p>
      </dsp:txBody>
      <dsp:txXfrm>
        <a:off x="257104" y="31473"/>
        <a:ext cx="3228047" cy="926594"/>
      </dsp:txXfrm>
    </dsp:sp>
    <dsp:sp modelId="{71AE1D10-0AB2-48B8-B4A6-FF25B83F9841}">
      <dsp:nvSpPr>
        <dsp:cNvPr id="0" name=""/>
        <dsp:cNvSpPr/>
      </dsp:nvSpPr>
      <dsp:spPr>
        <a:xfrm rot="5400000">
          <a:off x="1686581" y="1011502"/>
          <a:ext cx="369093" cy="4429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/>
        </a:p>
      </dsp:txBody>
      <dsp:txXfrm rot="-5400000">
        <a:off x="1738254" y="1048411"/>
        <a:ext cx="265748" cy="258365"/>
      </dsp:txXfrm>
    </dsp:sp>
    <dsp:sp modelId="{F06538FE-640B-4CCC-BB67-9D3EE938004B}">
      <dsp:nvSpPr>
        <dsp:cNvPr id="0" name=""/>
        <dsp:cNvSpPr/>
      </dsp:nvSpPr>
      <dsp:spPr>
        <a:xfrm>
          <a:off x="228276" y="1479020"/>
          <a:ext cx="3285703" cy="984250"/>
        </a:xfrm>
        <a:prstGeom prst="roundRect">
          <a:avLst>
            <a:gd name="adj" fmla="val 1000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 know Him</a:t>
          </a:r>
          <a:endParaRPr lang="en-AU" sz="2500" kern="1200" dirty="0"/>
        </a:p>
      </dsp:txBody>
      <dsp:txXfrm>
        <a:off x="257104" y="1507848"/>
        <a:ext cx="3228047" cy="926594"/>
      </dsp:txXfrm>
    </dsp:sp>
    <dsp:sp modelId="{B3E9700B-88CA-4244-B114-C71B0F4293A6}">
      <dsp:nvSpPr>
        <dsp:cNvPr id="0" name=""/>
        <dsp:cNvSpPr/>
      </dsp:nvSpPr>
      <dsp:spPr>
        <a:xfrm rot="5400000">
          <a:off x="1686581" y="2487877"/>
          <a:ext cx="369093" cy="4429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/>
        </a:p>
      </dsp:txBody>
      <dsp:txXfrm rot="-5400000">
        <a:off x="1738254" y="2524786"/>
        <a:ext cx="265748" cy="258365"/>
      </dsp:txXfrm>
    </dsp:sp>
    <dsp:sp modelId="{E0D9BA84-7BDB-44E5-98A9-E7D3A52581BB}">
      <dsp:nvSpPr>
        <dsp:cNvPr id="0" name=""/>
        <dsp:cNvSpPr/>
      </dsp:nvSpPr>
      <dsp:spPr>
        <a:xfrm>
          <a:off x="228276" y="2955396"/>
          <a:ext cx="3285703" cy="984250"/>
        </a:xfrm>
        <a:prstGeom prst="roundRect">
          <a:avLst>
            <a:gd name="adj" fmla="val 1000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 receive Divine power</a:t>
          </a:r>
          <a:endParaRPr lang="en-AU" sz="2500" kern="1200" dirty="0"/>
        </a:p>
      </dsp:txBody>
      <dsp:txXfrm>
        <a:off x="257104" y="2984224"/>
        <a:ext cx="3228047" cy="926594"/>
      </dsp:txXfrm>
    </dsp:sp>
    <dsp:sp modelId="{D3450460-EE08-4E21-99BB-DD0232AA7764}">
      <dsp:nvSpPr>
        <dsp:cNvPr id="0" name=""/>
        <dsp:cNvSpPr/>
      </dsp:nvSpPr>
      <dsp:spPr>
        <a:xfrm rot="5400000">
          <a:off x="1686581" y="3964252"/>
          <a:ext cx="369093" cy="4429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800" kern="1200"/>
        </a:p>
      </dsp:txBody>
      <dsp:txXfrm rot="-5400000">
        <a:off x="1738254" y="4001161"/>
        <a:ext cx="265748" cy="258365"/>
      </dsp:txXfrm>
    </dsp:sp>
    <dsp:sp modelId="{7207E7F1-CBA0-4FEA-A7D2-1F4AC17DB7C6}">
      <dsp:nvSpPr>
        <dsp:cNvPr id="0" name=""/>
        <dsp:cNvSpPr/>
      </dsp:nvSpPr>
      <dsp:spPr>
        <a:xfrm>
          <a:off x="228276" y="4431771"/>
          <a:ext cx="3285703" cy="984250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 have everything we need for a Godly life</a:t>
          </a:r>
          <a:endParaRPr lang="en-AU" sz="2500" kern="1200" dirty="0"/>
        </a:p>
      </dsp:txBody>
      <dsp:txXfrm>
        <a:off x="257104" y="4460599"/>
        <a:ext cx="3228047" cy="9265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35E18-8C36-42D4-82EB-91F5F6797FEB}">
      <dsp:nvSpPr>
        <dsp:cNvPr id="0" name=""/>
        <dsp:cNvSpPr/>
      </dsp:nvSpPr>
      <dsp:spPr>
        <a:xfrm>
          <a:off x="0" y="2205"/>
          <a:ext cx="3648500" cy="11280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He gives us great and precious promises</a:t>
          </a:r>
          <a:endParaRPr lang="en-AU" sz="2500" kern="1200" dirty="0"/>
        </a:p>
      </dsp:txBody>
      <dsp:txXfrm>
        <a:off x="33039" y="35244"/>
        <a:ext cx="3582422" cy="1061946"/>
      </dsp:txXfrm>
    </dsp:sp>
    <dsp:sp modelId="{71AE1D10-0AB2-48B8-B4A6-FF25B83F9841}">
      <dsp:nvSpPr>
        <dsp:cNvPr id="0" name=""/>
        <dsp:cNvSpPr/>
      </dsp:nvSpPr>
      <dsp:spPr>
        <a:xfrm rot="5400000">
          <a:off x="1612745" y="1158430"/>
          <a:ext cx="423009" cy="5076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500" kern="1200"/>
        </a:p>
      </dsp:txBody>
      <dsp:txXfrm rot="-5400000">
        <a:off x="1671967" y="1200731"/>
        <a:ext cx="304567" cy="296106"/>
      </dsp:txXfrm>
    </dsp:sp>
    <dsp:sp modelId="{F06538FE-640B-4CCC-BB67-9D3EE938004B}">
      <dsp:nvSpPr>
        <dsp:cNvPr id="0" name=""/>
        <dsp:cNvSpPr/>
      </dsp:nvSpPr>
      <dsp:spPr>
        <a:xfrm>
          <a:off x="0" y="1694242"/>
          <a:ext cx="3648500" cy="1128024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 escape the corruption in the world (caused by evil desires)</a:t>
          </a:r>
          <a:endParaRPr lang="en-AU" sz="2500" kern="1200" dirty="0"/>
        </a:p>
      </dsp:txBody>
      <dsp:txXfrm>
        <a:off x="33039" y="1727281"/>
        <a:ext cx="3582422" cy="1061946"/>
      </dsp:txXfrm>
    </dsp:sp>
    <dsp:sp modelId="{B3E9700B-88CA-4244-B114-C71B0F4293A6}">
      <dsp:nvSpPr>
        <dsp:cNvPr id="0" name=""/>
        <dsp:cNvSpPr/>
      </dsp:nvSpPr>
      <dsp:spPr>
        <a:xfrm rot="5400000">
          <a:off x="1612745" y="2850468"/>
          <a:ext cx="423009" cy="5076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500" kern="1200"/>
        </a:p>
      </dsp:txBody>
      <dsp:txXfrm rot="-5400000">
        <a:off x="1671967" y="2892769"/>
        <a:ext cx="304567" cy="296106"/>
      </dsp:txXfrm>
    </dsp:sp>
    <dsp:sp modelId="{E0D9BA84-7BDB-44E5-98A9-E7D3A52581BB}">
      <dsp:nvSpPr>
        <dsp:cNvPr id="0" name=""/>
        <dsp:cNvSpPr/>
      </dsp:nvSpPr>
      <dsp:spPr>
        <a:xfrm>
          <a:off x="0" y="3386279"/>
          <a:ext cx="3648500" cy="1128024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We participate in the Divine nature</a:t>
          </a:r>
          <a:endParaRPr lang="en-AU" sz="2500" kern="1200" dirty="0"/>
        </a:p>
      </dsp:txBody>
      <dsp:txXfrm>
        <a:off x="33039" y="3419318"/>
        <a:ext cx="3582422" cy="10619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8979C-E9E0-4402-AFC0-222842A27927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Faith</a:t>
          </a:r>
          <a:endParaRPr lang="en-AU" sz="2500" kern="1200" dirty="0"/>
        </a:p>
      </dsp:txBody>
      <dsp:txXfrm>
        <a:off x="40127" y="594812"/>
        <a:ext cx="1949441" cy="1141260"/>
      </dsp:txXfrm>
    </dsp:sp>
    <dsp:sp modelId="{7E3D44F6-25B0-48A8-8014-8052E38541BB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>
        <a:off x="2202874" y="1015120"/>
        <a:ext cx="299835" cy="300644"/>
      </dsp:txXfrm>
    </dsp:sp>
    <dsp:sp modelId="{4F40987B-85A7-4121-B5EC-8171F4A0EE5C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965506"/>
            <a:satOff val="-2488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Goodness</a:t>
          </a:r>
          <a:endParaRPr lang="en-AU" sz="2500" kern="1200" dirty="0"/>
        </a:p>
      </dsp:txBody>
      <dsp:txXfrm>
        <a:off x="2868761" y="594812"/>
        <a:ext cx="1949441" cy="1141260"/>
      </dsp:txXfrm>
    </dsp:sp>
    <dsp:sp modelId="{60B96EB1-2D82-431F-8C8E-98D138C68188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>
        <a:off x="5031509" y="1015120"/>
        <a:ext cx="299835" cy="300644"/>
      </dsp:txXfrm>
    </dsp:sp>
    <dsp:sp modelId="{BA548DBF-A0E2-446F-AEB3-73568D5DBC3E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1931012"/>
            <a:satOff val="-4977"/>
            <a:lumOff val="-33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Knowledge</a:t>
          </a:r>
          <a:endParaRPr lang="en-AU" sz="2500" kern="1200" dirty="0"/>
        </a:p>
      </dsp:txBody>
      <dsp:txXfrm>
        <a:off x="5697396" y="594812"/>
        <a:ext cx="1949441" cy="1141260"/>
      </dsp:txXfrm>
    </dsp:sp>
    <dsp:sp modelId="{B0561A2E-3728-40E4-A27A-70EE262D4FCA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>
        <a:off x="7860144" y="1015120"/>
        <a:ext cx="299835" cy="300644"/>
      </dsp:txXfrm>
    </dsp:sp>
    <dsp:sp modelId="{FA9AA601-1CE8-4CBE-A46D-EE94A9361669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2896518"/>
            <a:satOff val="-7465"/>
            <a:lumOff val="-50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Self-Control</a:t>
          </a:r>
          <a:endParaRPr lang="en-AU" sz="2500" kern="1200" dirty="0"/>
        </a:p>
      </dsp:txBody>
      <dsp:txXfrm>
        <a:off x="8526031" y="594812"/>
        <a:ext cx="1949441" cy="1141260"/>
      </dsp:txXfrm>
    </dsp:sp>
    <dsp:sp modelId="{E4D81FFA-BEDC-428B-B224-5FF30DFE021C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 rot="-5400000">
        <a:off x="9350431" y="1949378"/>
        <a:ext cx="300644" cy="299835"/>
      </dsp:txXfrm>
    </dsp:sp>
    <dsp:sp modelId="{63DBCC72-4E28-43E0-956E-AECB4A25A7D5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3862025"/>
            <a:satOff val="-9954"/>
            <a:lumOff val="-67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Perseverance</a:t>
          </a:r>
          <a:endParaRPr lang="en-AU" sz="2500" kern="1200" dirty="0"/>
        </a:p>
      </dsp:txBody>
      <dsp:txXfrm>
        <a:off x="8526031" y="2615265"/>
        <a:ext cx="1949441" cy="1141260"/>
      </dsp:txXfrm>
    </dsp:sp>
    <dsp:sp modelId="{73700E64-B4C3-4B9A-8729-05ABB90B5DD4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 rot="10800000">
        <a:off x="8012890" y="3035573"/>
        <a:ext cx="299835" cy="300644"/>
      </dsp:txXfrm>
    </dsp:sp>
    <dsp:sp modelId="{853F2D34-F21D-47F9-AC83-FD00ADD4BADF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4827531"/>
            <a:satOff val="-12442"/>
            <a:lumOff val="-84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Godliness</a:t>
          </a:r>
          <a:endParaRPr lang="en-AU" sz="2500" kern="1200" dirty="0"/>
        </a:p>
      </dsp:txBody>
      <dsp:txXfrm>
        <a:off x="5697396" y="2615265"/>
        <a:ext cx="1949441" cy="1141260"/>
      </dsp:txXfrm>
    </dsp:sp>
    <dsp:sp modelId="{3C494857-A698-4ABF-8AE2-DE7E51BED039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 rot="10800000">
        <a:off x="5184255" y="3035573"/>
        <a:ext cx="299835" cy="300644"/>
      </dsp:txXfrm>
    </dsp:sp>
    <dsp:sp modelId="{B900B67B-FA34-486E-9D8C-342F9CEF97F2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5793037"/>
            <a:satOff val="-14931"/>
            <a:lumOff val="-100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Mutual Affection</a:t>
          </a:r>
          <a:endParaRPr lang="en-AU" sz="2500" kern="1200" dirty="0"/>
        </a:p>
      </dsp:txBody>
      <dsp:txXfrm>
        <a:off x="2868761" y="2615265"/>
        <a:ext cx="1949441" cy="1141260"/>
      </dsp:txXfrm>
    </dsp:sp>
    <dsp:sp modelId="{720FE0B4-320C-44F6-8EAE-A417FEA7A21F}">
      <dsp:nvSpPr>
        <dsp:cNvPr id="0" name=""/>
        <dsp:cNvSpPr/>
      </dsp:nvSpPr>
      <dsp:spPr>
        <a:xfrm rot="10800000">
          <a:off x="222711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000" kern="1200"/>
        </a:p>
      </dsp:txBody>
      <dsp:txXfrm rot="10800000">
        <a:off x="2355620" y="3035573"/>
        <a:ext cx="299835" cy="300644"/>
      </dsp:txXfrm>
    </dsp:sp>
    <dsp:sp modelId="{3BBF5596-2F1E-4B87-935D-6771A77AA3B8}">
      <dsp:nvSpPr>
        <dsp:cNvPr id="0" name=""/>
        <dsp:cNvSpPr/>
      </dsp:nvSpPr>
      <dsp:spPr>
        <a:xfrm>
          <a:off x="4621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Love</a:t>
          </a:r>
          <a:endParaRPr lang="en-AU" sz="2500" kern="1200" dirty="0"/>
        </a:p>
      </dsp:txBody>
      <dsp:txXfrm>
        <a:off x="40127" y="2615265"/>
        <a:ext cx="1949441" cy="11412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3ED497-614C-436A-AA0E-013D6BE9193E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B44A2F-52B9-4B3C-A0E7-88366E205DAA}">
      <dsp:nvSpPr>
        <dsp:cNvPr id="0" name=""/>
        <dsp:cNvSpPr/>
      </dsp:nvSpPr>
      <dsp:spPr>
        <a:xfrm>
          <a:off x="275431" y="1625600"/>
          <a:ext cx="2438400" cy="21674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Make every effort to confirm your election and calling</a:t>
          </a:r>
          <a:endParaRPr lang="en-AU" sz="2500" kern="1200" dirty="0"/>
        </a:p>
      </dsp:txBody>
      <dsp:txXfrm>
        <a:off x="381238" y="1731407"/>
        <a:ext cx="2226786" cy="1955852"/>
      </dsp:txXfrm>
    </dsp:sp>
    <dsp:sp modelId="{211F3DD9-8B0D-48CD-AC92-25C00C8297F9}">
      <dsp:nvSpPr>
        <dsp:cNvPr id="0" name=""/>
        <dsp:cNvSpPr/>
      </dsp:nvSpPr>
      <dsp:spPr>
        <a:xfrm>
          <a:off x="2844799" y="1625600"/>
          <a:ext cx="2438400" cy="2167466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You will never stumble</a:t>
          </a:r>
          <a:endParaRPr lang="en-AU" sz="2500" kern="1200" dirty="0"/>
        </a:p>
      </dsp:txBody>
      <dsp:txXfrm>
        <a:off x="2950606" y="1731407"/>
        <a:ext cx="2226786" cy="1955852"/>
      </dsp:txXfrm>
    </dsp:sp>
    <dsp:sp modelId="{E30C6552-37AF-4AF4-9A3D-1580BA0B73FB}">
      <dsp:nvSpPr>
        <dsp:cNvPr id="0" name=""/>
        <dsp:cNvSpPr/>
      </dsp:nvSpPr>
      <dsp:spPr>
        <a:xfrm>
          <a:off x="5414168" y="1625600"/>
          <a:ext cx="2438400" cy="216746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You will receive a rich welcome into the eternal kingdom</a:t>
          </a:r>
          <a:endParaRPr lang="en-AU" sz="2500" kern="1200" dirty="0"/>
        </a:p>
      </dsp:txBody>
      <dsp:txXfrm>
        <a:off x="5519975" y="1731407"/>
        <a:ext cx="2226786" cy="195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6A2D-8524-4A3D-8A9E-D6F45B7B3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C14E1-97F8-47C0-99CC-0CD61A5CA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7B07E-F0D1-456E-9025-01B6C790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56332-8DC8-435C-B8B1-BE661AA4A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192A6-F97D-4550-9B76-442241115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215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012D-D213-4CAF-8CBA-83508D76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ADFFB-106F-4C76-8F8E-8098D3F6A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0D5D-4D79-48EC-BDCC-792A91DE2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EF82F-BF13-48E1-8B54-EE22DFD5E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0BA9D-120D-422F-9893-43E237CED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708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7181C-4B5F-4DBA-AA70-F2A6D1ADB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4BDCD0-EC33-4742-813A-410B6DFA0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28059-6F0D-48DC-9E5B-4FD6C17F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BA785-7D97-4BFF-9380-44E1A45C1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D0910-7241-4518-962C-95373CB81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609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8503C-06D9-49C5-832E-774FE2274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B22A0-607E-43C2-9A2E-A6C39B0FF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79131-2F3D-40D4-A5FF-5D54CF5B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F3D9B-467B-496C-9788-C998539C1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A36DD-788B-4854-AEF8-70E53C0FF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196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9D65E-5713-4E0F-A38B-37A8C0ED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764E3-AEEC-44B4-B174-46BCA5A5A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23858-6239-4ABE-A24B-FA72508AF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F2574-05A4-491E-8968-1F8EE6294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B998A-3BD3-4AA9-9511-28871C15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643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4866D-8583-4137-BB2D-23161598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B296F-49BA-4A47-B2B9-50AA57265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14B8C9-D729-4AF2-AE8C-16920BA41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2A04A-458D-4199-9CB4-A7D22E522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6B4E94-E7A5-414E-A46A-40F247403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913E8-E083-4D25-A02C-508DC902B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211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CB3C1-82A9-46A6-8A2A-F369C8377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6E4E3-4C5A-4850-9DED-3E8F28BA1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5EFFCC-5337-4B67-85D4-DE5EF0B23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ACA4F-1025-4ED8-8605-2A0B94337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677F53-122E-4D69-933C-DDE1C08FD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C97E4-BC97-4318-A6DE-9536445DB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A09797-13FB-4014-9930-F86FC8F31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EB3B4B-DD79-402C-A590-2D5667D32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697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3B262-A3E6-4C38-A3B7-37F746734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3D54F-1815-48FB-98AD-11BCDD03D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C4C37C-0ECC-4615-BC78-35DF2247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B9BBAD-F88E-463F-9342-4916BCA1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999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386464-051C-444C-8F29-03952C3F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D009FE-2603-4CA0-8B87-6A20BCD5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015297-5B53-4E70-B8F3-EA2228B8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53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91289-7393-45FF-93F1-BA727794F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B28A3-2661-440B-A380-5C6589B0A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9215A-10B5-47E6-8C13-B4D0E0019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6A300-88CF-4158-9374-2F0BB896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2C0B0-B2AD-4336-89D5-174909F6C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48492-1555-4DA2-B60F-B145A200E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EB078-4967-4558-A598-0B6758D0F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1E4480-28B6-4856-BCB8-7110C7A362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5098A-F1A0-42BC-B0BE-1D91F5F87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CDFD64-4924-48D7-B525-2DA5221EC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59EC7-4F72-4E68-9F79-6E1A74F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8BBFB-4FE4-4B73-B6D9-972B815E8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088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8690A8-F49B-4CAD-9499-E1AF3D3E1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300B3-02B7-4D5C-AFDF-3BDBA83C0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6E956-9E1B-477D-839D-CC71D2D6E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65503-26DD-4ACA-934A-39FD307AAB63}" type="datetimeFigureOut">
              <a:rPr lang="en-AU" smtClean="0"/>
              <a:t>17/03/2020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1E543-B727-4417-99CD-43B062EAE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AF6CC-22E4-414E-AAAF-BDF119287C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DAD5F-0ED4-48BD-A336-CC2B495D87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6370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EF4B-9093-4FBB-8240-022EBCD46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Divine Life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111B89-FC87-4BCE-972E-AE971F679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2 Peter 1:3-11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229B9EA-DF62-4D19-9C1E-BC088BEBA0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7581619"/>
              </p:ext>
            </p:extLst>
          </p:nvPr>
        </p:nvGraphicFramePr>
        <p:xfrm>
          <a:off x="2032000" y="4321705"/>
          <a:ext cx="8128000" cy="2536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Image result for fruit tree art picture">
            <a:extLst>
              <a:ext uri="{FF2B5EF4-FFF2-40B4-BE49-F238E27FC236}">
                <a16:creationId xmlns:a16="http://schemas.microsoft.com/office/drawing/2014/main" id="{3A385669-BBC6-4FCA-A06E-C4DAE4FC4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35" y="449266"/>
            <a:ext cx="3775096" cy="368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fruit tree art picture">
            <a:extLst>
              <a:ext uri="{FF2B5EF4-FFF2-40B4-BE49-F238E27FC236}">
                <a16:creationId xmlns:a16="http://schemas.microsoft.com/office/drawing/2014/main" id="{F6C4DBF6-A665-439C-88D3-39B1477C8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287136" y="525872"/>
            <a:ext cx="3597329" cy="368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26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B4113-6F89-4A54-B620-31644E533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756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Divine Action (v3-4)</a:t>
            </a:r>
            <a:endParaRPr lang="en-AU" b="1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51A0C27-45AD-42C9-833D-9A28BD3F82FA}"/>
              </a:ext>
            </a:extLst>
          </p:cNvPr>
          <p:cNvSpPr/>
          <p:nvPr/>
        </p:nvSpPr>
        <p:spPr>
          <a:xfrm>
            <a:off x="4600319" y="1725213"/>
            <a:ext cx="2714469" cy="23084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/>
              <a:t>Jesus’ glory and goodness</a:t>
            </a:r>
            <a:endParaRPr lang="en-AU" sz="2500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F943006-110B-495C-BF5E-979BF845EBC5}"/>
              </a:ext>
            </a:extLst>
          </p:cNvPr>
          <p:cNvCxnSpPr>
            <a:cxnSpLocks/>
            <a:stCxn id="4" idx="2"/>
          </p:cNvCxnSpPr>
          <p:nvPr/>
        </p:nvCxnSpPr>
        <p:spPr>
          <a:xfrm flipH="1" flipV="1">
            <a:off x="3666288" y="1725213"/>
            <a:ext cx="934031" cy="115424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55B744-DE2A-4F07-8448-6C6CA7EAD461}"/>
              </a:ext>
            </a:extLst>
          </p:cNvPr>
          <p:cNvCxnSpPr>
            <a:cxnSpLocks/>
            <a:stCxn id="4" idx="6"/>
          </p:cNvCxnSpPr>
          <p:nvPr/>
        </p:nvCxnSpPr>
        <p:spPr>
          <a:xfrm flipV="1">
            <a:off x="7314788" y="1858780"/>
            <a:ext cx="1108363" cy="102067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903A8750-C359-4DAB-BC3F-14AE254894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6610086"/>
              </p:ext>
            </p:extLst>
          </p:nvPr>
        </p:nvGraphicFramePr>
        <p:xfrm>
          <a:off x="120349" y="1299060"/>
          <a:ext cx="37422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Diagram 20">
            <a:extLst>
              <a:ext uri="{FF2B5EF4-FFF2-40B4-BE49-F238E27FC236}">
                <a16:creationId xmlns:a16="http://schemas.microsoft.com/office/drawing/2014/main" id="{CA090936-BBA1-4799-AB03-869B1E4E07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1021445"/>
              </p:ext>
            </p:extLst>
          </p:nvPr>
        </p:nvGraphicFramePr>
        <p:xfrm>
          <a:off x="8423151" y="1299060"/>
          <a:ext cx="3648500" cy="4516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3076" name="Picture 4" descr="Image result for growing tree">
            <a:extLst>
              <a:ext uri="{FF2B5EF4-FFF2-40B4-BE49-F238E27FC236}">
                <a16:creationId xmlns:a16="http://schemas.microsoft.com/office/drawing/2014/main" id="{4F3CD595-78A2-4C63-8C15-21714309B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772" y="4197245"/>
            <a:ext cx="4619409" cy="258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79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10" descr="Image result for wooden ladder">
            <a:extLst>
              <a:ext uri="{FF2B5EF4-FFF2-40B4-BE49-F238E27FC236}">
                <a16:creationId xmlns:a16="http://schemas.microsoft.com/office/drawing/2014/main" id="{17FAF48C-D319-47AD-8208-D2D027AFC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313" y="4720"/>
            <a:ext cx="4142687" cy="688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0" descr="Image result for wooden ladder">
            <a:extLst>
              <a:ext uri="{FF2B5EF4-FFF2-40B4-BE49-F238E27FC236}">
                <a16:creationId xmlns:a16="http://schemas.microsoft.com/office/drawing/2014/main" id="{58AA55DA-A893-4983-9CC3-9D54BBEC3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279" y="0"/>
            <a:ext cx="3889692" cy="688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wooden ladder">
            <a:extLst>
              <a:ext uri="{FF2B5EF4-FFF2-40B4-BE49-F238E27FC236}">
                <a16:creationId xmlns:a16="http://schemas.microsoft.com/office/drawing/2014/main" id="{1BAEE071-802A-4BFD-9931-289660991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0" y="4720"/>
            <a:ext cx="4133041" cy="688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39A7B1-194F-4BBC-A7CE-A1B42DBA0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230" y="141598"/>
            <a:ext cx="6130977" cy="1325563"/>
          </a:xfrm>
        </p:spPr>
        <p:txBody>
          <a:bodyPr/>
          <a:lstStyle/>
          <a:p>
            <a:pPr algn="ctr"/>
            <a:r>
              <a:rPr lang="en-US" b="1"/>
              <a:t>Human Response (v5-9)</a:t>
            </a:r>
            <a:endParaRPr lang="en-AU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8B04C9-40DF-4DA7-824B-A60B377005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428538"/>
              </p:ext>
            </p:extLst>
          </p:nvPr>
        </p:nvGraphicFramePr>
        <p:xfrm>
          <a:off x="838200" y="1083719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D455DB83-ED07-48DD-91BE-1E8F3639D8E3}"/>
              </a:ext>
            </a:extLst>
          </p:cNvPr>
          <p:cNvSpPr/>
          <p:nvPr/>
        </p:nvSpPr>
        <p:spPr>
          <a:xfrm>
            <a:off x="1888627" y="5394912"/>
            <a:ext cx="1845127" cy="1325563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EF227EE-2D19-458B-803A-F9A28213524A}"/>
              </a:ext>
            </a:extLst>
          </p:cNvPr>
          <p:cNvSpPr/>
          <p:nvPr/>
        </p:nvSpPr>
        <p:spPr>
          <a:xfrm>
            <a:off x="3733754" y="5451505"/>
            <a:ext cx="2218544" cy="121237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/>
              <a:t>Effective</a:t>
            </a:r>
          </a:p>
          <a:p>
            <a:pPr algn="ctr"/>
            <a:r>
              <a:rPr lang="en-US" sz="2500"/>
              <a:t>&amp;</a:t>
            </a:r>
          </a:p>
          <a:p>
            <a:pPr algn="ctr"/>
            <a:r>
              <a:rPr lang="en-US" sz="2500"/>
              <a:t>Productive</a:t>
            </a:r>
            <a:endParaRPr lang="en-AU" sz="2500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49DA567-9069-4290-9BF6-F321AAB94A9F}"/>
              </a:ext>
            </a:extLst>
          </p:cNvPr>
          <p:cNvSpPr/>
          <p:nvPr/>
        </p:nvSpPr>
        <p:spPr>
          <a:xfrm>
            <a:off x="8296475" y="5394912"/>
            <a:ext cx="2218544" cy="121237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/>
              <a:t>Nearsighted/</a:t>
            </a:r>
          </a:p>
          <a:p>
            <a:pPr algn="ctr"/>
            <a:r>
              <a:rPr lang="en-US" sz="2500"/>
              <a:t>Blind &amp; Forgetful</a:t>
            </a:r>
            <a:endParaRPr lang="en-AU" sz="2500" dirty="0"/>
          </a:p>
        </p:txBody>
      </p:sp>
      <p:sp>
        <p:nvSpPr>
          <p:cNvPr id="9" name="Not Equal 8">
            <a:extLst>
              <a:ext uri="{FF2B5EF4-FFF2-40B4-BE49-F238E27FC236}">
                <a16:creationId xmlns:a16="http://schemas.microsoft.com/office/drawing/2014/main" id="{EC7B1478-4C7A-478A-9D68-E396E502055F}"/>
              </a:ext>
            </a:extLst>
          </p:cNvPr>
          <p:cNvSpPr/>
          <p:nvPr/>
        </p:nvSpPr>
        <p:spPr>
          <a:xfrm>
            <a:off x="6305860" y="5451508"/>
            <a:ext cx="2051330" cy="121237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882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high five">
            <a:extLst>
              <a:ext uri="{FF2B5EF4-FFF2-40B4-BE49-F238E27FC236}">
                <a16:creationId xmlns:a16="http://schemas.microsoft.com/office/drawing/2014/main" id="{49D5D9B9-FCD5-49C0-84E7-9AD462C0F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6551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551B96-1777-4AB1-9E09-BFC1D1FAE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Heavenly Result (v10-11)</a:t>
            </a:r>
            <a:endParaRPr lang="en-AU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029ACC0-3281-4973-B8C4-A3553CD08D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270090"/>
              </p:ext>
            </p:extLst>
          </p:nvPr>
        </p:nvGraphicFramePr>
        <p:xfrm>
          <a:off x="2316814" y="107420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165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122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The Divine Life</vt:lpstr>
      <vt:lpstr>Divine Action (v3-4)</vt:lpstr>
      <vt:lpstr>Human Response (v5-9)</vt:lpstr>
      <vt:lpstr>Heavenly Result (v10-11)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Bosman</dc:creator>
  <cp:lastModifiedBy>Craig Bosman</cp:lastModifiedBy>
  <cp:revision>23</cp:revision>
  <dcterms:created xsi:type="dcterms:W3CDTF">2020-03-17T04:37:20Z</dcterms:created>
  <dcterms:modified xsi:type="dcterms:W3CDTF">2020-03-18T09:23:56Z</dcterms:modified>
</cp:coreProperties>
</file>